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2.xml" ContentType="application/vnd.openxmlformats-officedocument.them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3.xml" ContentType="application/vnd.openxmlformats-officedocument.them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4.xml" ContentType="application/vnd.openxmlformats-officedocument.them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5.xml" ContentType="application/vnd.openxmlformats-officedocument.theme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6.xml" ContentType="application/vnd.openxmlformats-officedocument.theme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1" r:id="rId5"/>
    <p:sldMasterId id="2147484702" r:id="rId6"/>
    <p:sldMasterId id="2147484292" r:id="rId7"/>
    <p:sldMasterId id="2147484701" r:id="rId8"/>
    <p:sldMasterId id="2147484537" r:id="rId9"/>
    <p:sldMasterId id="2147484393" r:id="rId10"/>
  </p:sldMasterIdLst>
  <p:notesMasterIdLst>
    <p:notesMasterId r:id="rId12"/>
  </p:notesMasterIdLst>
  <p:handoutMasterIdLst>
    <p:handoutMasterId r:id="rId13"/>
  </p:handoutMasterIdLst>
  <p:sldIdLst>
    <p:sldId id="374" r:id="rId11"/>
  </p:sldIdLst>
  <p:sldSz cx="9144000" cy="5143500" type="screen16x9"/>
  <p:notesSz cx="6808788" cy="9940925"/>
  <p:custDataLst>
    <p:tags r:id="rId14"/>
  </p:custDataLst>
  <p:defaultTextStyle>
    <a:defPPr>
      <a:defRPr lang="ru-RU"/>
    </a:defPPr>
    <a:lvl1pPr marL="0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9494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78986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68479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57972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47464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36957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726450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115943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иколай Самойленко" initials="НС" lastIdx="1" clrIdx="0">
    <p:extLst>
      <p:ext uri="{19B8F6BF-5375-455C-9EA6-DF929625EA0E}">
        <p15:presenceInfo xmlns:p15="http://schemas.microsoft.com/office/powerpoint/2012/main" userId="fcfc93b243611c0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FFC000"/>
    <a:srgbClr val="E04E39"/>
    <a:srgbClr val="000000"/>
    <a:srgbClr val="003D4C"/>
    <a:srgbClr val="77E2C3"/>
    <a:srgbClr val="008C95"/>
    <a:srgbClr val="FA786E"/>
    <a:srgbClr val="B2B2B2"/>
    <a:srgbClr val="2E31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74" autoAdjust="0"/>
    <p:restoredTop sz="96395" autoAdjust="0"/>
  </p:normalViewPr>
  <p:slideViewPr>
    <p:cSldViewPr snapToGrid="0">
      <p:cViewPr varScale="1">
        <p:scale>
          <a:sx n="142" d="100"/>
          <a:sy n="142" d="100"/>
        </p:scale>
        <p:origin x="1164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0" d="100"/>
          <a:sy n="60" d="100"/>
        </p:scale>
        <p:origin x="3187" y="62"/>
      </p:cViewPr>
      <p:guideLst>
        <p:guide orient="horz" pos="3131"/>
        <p:guide pos="2145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3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5" Type="http://schemas.openxmlformats.org/officeDocument/2006/relationships/commentAuthors" Target="commentAuthors.xml"/><Relationship Id="rId10" Type="http://schemas.openxmlformats.org/officeDocument/2006/relationships/slideMaster" Target="slideMasters/slideMaster6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8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r>
              <a:rPr lang="ru-RU"/>
              <a:t>123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738" y="1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1C5C85C1-9F4C-4285-97B1-37A57D55A493}" type="datetime4">
              <a:rPr lang="ru-RU" smtClean="0"/>
              <a:t>13 августа 2024 г.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738" y="9442154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48EB5374-BFD1-4068-ABE3-5F919E1EE3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8277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r>
              <a:rPr lang="ru-RU"/>
              <a:t>123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8" y="1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5A6AB342-1D2E-4071-A746-13FEA73F4ECB}" type="datetime4">
              <a:rPr lang="ru-RU" smtClean="0"/>
              <a:t>13 августа 2024 г.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8" tIns="45784" rIns="91568" bIns="4578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vert="horz" lIns="91568" tIns="45784" rIns="91568" bIns="4578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8" y="9442154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11DC9E7D-DF78-4283-97F9-86BECCE66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16281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77898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9494" algn="l" defTabSz="77898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78986" algn="l" defTabSz="77898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68479" algn="l" defTabSz="77898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57972" algn="l" defTabSz="77898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47464" algn="l" defTabSz="77898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6957" algn="l" defTabSz="77898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6450" algn="l" defTabSz="77898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5943" algn="l" defTabSz="77898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04.xml"/><Relationship Id="rId1" Type="http://schemas.openxmlformats.org/officeDocument/2006/relationships/vmlDrawing" Target="../drawings/vmlDrawing9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8.bin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05.xml"/><Relationship Id="rId1" Type="http://schemas.openxmlformats.org/officeDocument/2006/relationships/vmlDrawing" Target="../drawings/vmlDrawing9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9.bin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06.xml"/><Relationship Id="rId1" Type="http://schemas.openxmlformats.org/officeDocument/2006/relationships/vmlDrawing" Target="../drawings/vmlDrawing10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0.bin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07.xml"/><Relationship Id="rId1" Type="http://schemas.openxmlformats.org/officeDocument/2006/relationships/vmlDrawing" Target="../drawings/vmlDrawing10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1.bin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08.xml"/><Relationship Id="rId1" Type="http://schemas.openxmlformats.org/officeDocument/2006/relationships/vmlDrawing" Target="../drawings/vmlDrawing10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2.bin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09.xml"/><Relationship Id="rId1" Type="http://schemas.openxmlformats.org/officeDocument/2006/relationships/vmlDrawing" Target="../drawings/vmlDrawing10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3.bin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10.xml"/><Relationship Id="rId1" Type="http://schemas.openxmlformats.org/officeDocument/2006/relationships/vmlDrawing" Target="../drawings/vmlDrawing10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4.bin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11.xml"/><Relationship Id="rId1" Type="http://schemas.openxmlformats.org/officeDocument/2006/relationships/vmlDrawing" Target="../drawings/vmlDrawing10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5.bin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12.xml"/><Relationship Id="rId1" Type="http://schemas.openxmlformats.org/officeDocument/2006/relationships/vmlDrawing" Target="../drawings/vmlDrawing10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6.bin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13.xml"/><Relationship Id="rId1" Type="http://schemas.openxmlformats.org/officeDocument/2006/relationships/vmlDrawing" Target="../drawings/vmlDrawing10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7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14.xml"/><Relationship Id="rId1" Type="http://schemas.openxmlformats.org/officeDocument/2006/relationships/vmlDrawing" Target="../drawings/vmlDrawing10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8.bin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15.xml"/><Relationship Id="rId1" Type="http://schemas.openxmlformats.org/officeDocument/2006/relationships/vmlDrawing" Target="../drawings/vmlDrawing10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9.bin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16.xml"/><Relationship Id="rId1" Type="http://schemas.openxmlformats.org/officeDocument/2006/relationships/vmlDrawing" Target="../drawings/vmlDrawing11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0.bin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17.xml"/><Relationship Id="rId1" Type="http://schemas.openxmlformats.org/officeDocument/2006/relationships/vmlDrawing" Target="../drawings/vmlDrawing11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1.bin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18.xml"/><Relationship Id="rId1" Type="http://schemas.openxmlformats.org/officeDocument/2006/relationships/vmlDrawing" Target="../drawings/vmlDrawing11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2.bin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19.xml"/><Relationship Id="rId1" Type="http://schemas.openxmlformats.org/officeDocument/2006/relationships/vmlDrawing" Target="../drawings/vmlDrawing11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3.bin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20.xml"/><Relationship Id="rId1" Type="http://schemas.openxmlformats.org/officeDocument/2006/relationships/vmlDrawing" Target="../drawings/vmlDrawing11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4.bin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21.xml"/><Relationship Id="rId1" Type="http://schemas.openxmlformats.org/officeDocument/2006/relationships/vmlDrawing" Target="../drawings/vmlDrawing11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5.bin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22.xml"/><Relationship Id="rId1" Type="http://schemas.openxmlformats.org/officeDocument/2006/relationships/vmlDrawing" Target="../drawings/vmlDrawing11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6.bin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23.xml"/><Relationship Id="rId1" Type="http://schemas.openxmlformats.org/officeDocument/2006/relationships/vmlDrawing" Target="../drawings/vmlDrawing11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7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24.xml"/><Relationship Id="rId1" Type="http://schemas.openxmlformats.org/officeDocument/2006/relationships/vmlDrawing" Target="../drawings/vmlDrawing11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8.bin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25.xml"/><Relationship Id="rId1" Type="http://schemas.openxmlformats.org/officeDocument/2006/relationships/vmlDrawing" Target="../drawings/vmlDrawing11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9.bin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26.xml"/><Relationship Id="rId1" Type="http://schemas.openxmlformats.org/officeDocument/2006/relationships/vmlDrawing" Target="../drawings/vmlDrawing12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0.bin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27.xml"/><Relationship Id="rId1" Type="http://schemas.openxmlformats.org/officeDocument/2006/relationships/vmlDrawing" Target="../drawings/vmlDrawing12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1.bin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28.xml"/><Relationship Id="rId1" Type="http://schemas.openxmlformats.org/officeDocument/2006/relationships/vmlDrawing" Target="../drawings/vmlDrawing12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2.bin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29.xml"/><Relationship Id="rId1" Type="http://schemas.openxmlformats.org/officeDocument/2006/relationships/vmlDrawing" Target="../drawings/vmlDrawing12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3.bin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30.xml"/><Relationship Id="rId1" Type="http://schemas.openxmlformats.org/officeDocument/2006/relationships/vmlDrawing" Target="../drawings/vmlDrawing12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4.bin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31.xml"/><Relationship Id="rId1" Type="http://schemas.openxmlformats.org/officeDocument/2006/relationships/vmlDrawing" Target="../drawings/vmlDrawing12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5.bin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32.xml"/><Relationship Id="rId1" Type="http://schemas.openxmlformats.org/officeDocument/2006/relationships/vmlDrawing" Target="../drawings/vmlDrawing12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6.bin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33.xml"/><Relationship Id="rId1" Type="http://schemas.openxmlformats.org/officeDocument/2006/relationships/vmlDrawing" Target="../drawings/vmlDrawing12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7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34.xml"/><Relationship Id="rId1" Type="http://schemas.openxmlformats.org/officeDocument/2006/relationships/vmlDrawing" Target="../drawings/vmlDrawing12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8.bin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35.xml"/><Relationship Id="rId1" Type="http://schemas.openxmlformats.org/officeDocument/2006/relationships/vmlDrawing" Target="../drawings/vmlDrawing12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9.bin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36.xml"/><Relationship Id="rId1" Type="http://schemas.openxmlformats.org/officeDocument/2006/relationships/vmlDrawing" Target="../drawings/vmlDrawing13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0.bin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37.xml"/><Relationship Id="rId1" Type="http://schemas.openxmlformats.org/officeDocument/2006/relationships/vmlDrawing" Target="../drawings/vmlDrawing13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1.bin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0.xml"/><Relationship Id="rId1" Type="http://schemas.openxmlformats.org/officeDocument/2006/relationships/vmlDrawing" Target="../drawings/vmlDrawing13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3.bin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1.xml"/><Relationship Id="rId1" Type="http://schemas.openxmlformats.org/officeDocument/2006/relationships/vmlDrawing" Target="../drawings/vmlDrawing13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4.bin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2.xml"/><Relationship Id="rId1" Type="http://schemas.openxmlformats.org/officeDocument/2006/relationships/vmlDrawing" Target="../drawings/vmlDrawing13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5.bin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3.xml"/><Relationship Id="rId1" Type="http://schemas.openxmlformats.org/officeDocument/2006/relationships/vmlDrawing" Target="../drawings/vmlDrawing13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6.bin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2.bin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5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3.bin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6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4.bin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7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5.bin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8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6.bin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9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7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0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8.bin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1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9.bin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2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30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3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31.bin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6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3.bin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7.xml"/><Relationship Id="rId1" Type="http://schemas.openxmlformats.org/officeDocument/2006/relationships/vmlDrawing" Target="../drawings/vmlDrawing3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4.bin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8.xml"/><Relationship Id="rId1" Type="http://schemas.openxmlformats.org/officeDocument/2006/relationships/vmlDrawing" Target="../drawings/vmlDrawing3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5.bin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9.xml"/><Relationship Id="rId1" Type="http://schemas.openxmlformats.org/officeDocument/2006/relationships/vmlDrawing" Target="../drawings/vmlDrawing3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6.bin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0.xml"/><Relationship Id="rId1" Type="http://schemas.openxmlformats.org/officeDocument/2006/relationships/vmlDrawing" Target="../drawings/vmlDrawing3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7.bin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1.xml"/><Relationship Id="rId1" Type="http://schemas.openxmlformats.org/officeDocument/2006/relationships/vmlDrawing" Target="../drawings/vmlDrawing3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8.bin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2.xml"/><Relationship Id="rId1" Type="http://schemas.openxmlformats.org/officeDocument/2006/relationships/vmlDrawing" Target="../drawings/vmlDrawing3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9.bin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3.xml"/><Relationship Id="rId1" Type="http://schemas.openxmlformats.org/officeDocument/2006/relationships/vmlDrawing" Target="../drawings/vmlDrawing4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0.bin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4.xml"/><Relationship Id="rId1" Type="http://schemas.openxmlformats.org/officeDocument/2006/relationships/vmlDrawing" Target="../drawings/vmlDrawing4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1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5.xml"/><Relationship Id="rId1" Type="http://schemas.openxmlformats.org/officeDocument/2006/relationships/vmlDrawing" Target="../drawings/vmlDrawing4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2.bin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6.xml"/><Relationship Id="rId1" Type="http://schemas.openxmlformats.org/officeDocument/2006/relationships/vmlDrawing" Target="../drawings/vmlDrawing4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3.bin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7.xml"/><Relationship Id="rId1" Type="http://schemas.openxmlformats.org/officeDocument/2006/relationships/vmlDrawing" Target="../drawings/vmlDrawing4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4.bin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8.xml"/><Relationship Id="rId1" Type="http://schemas.openxmlformats.org/officeDocument/2006/relationships/vmlDrawing" Target="../drawings/vmlDrawing4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5.bin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9.xml"/><Relationship Id="rId1" Type="http://schemas.openxmlformats.org/officeDocument/2006/relationships/vmlDrawing" Target="../drawings/vmlDrawing4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6.bin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50.xml"/><Relationship Id="rId1" Type="http://schemas.openxmlformats.org/officeDocument/2006/relationships/vmlDrawing" Target="../drawings/vmlDrawing4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7.bin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51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8.bin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52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9.bin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53.xml"/><Relationship Id="rId1" Type="http://schemas.openxmlformats.org/officeDocument/2006/relationships/vmlDrawing" Target="../drawings/vmlDrawing5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0.bin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54.xml"/><Relationship Id="rId1" Type="http://schemas.openxmlformats.org/officeDocument/2006/relationships/vmlDrawing" Target="../drawings/vmlDrawing5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1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55.xml"/><Relationship Id="rId1" Type="http://schemas.openxmlformats.org/officeDocument/2006/relationships/vmlDrawing" Target="../drawings/vmlDrawing5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2.bin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56.xml"/><Relationship Id="rId1" Type="http://schemas.openxmlformats.org/officeDocument/2006/relationships/vmlDrawing" Target="../drawings/vmlDrawing5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3.bin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57.xml"/><Relationship Id="rId1" Type="http://schemas.openxmlformats.org/officeDocument/2006/relationships/vmlDrawing" Target="../drawings/vmlDrawing5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4.bin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58.xml"/><Relationship Id="rId1" Type="http://schemas.openxmlformats.org/officeDocument/2006/relationships/vmlDrawing" Target="../drawings/vmlDrawing5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5.bin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59.xml"/><Relationship Id="rId1" Type="http://schemas.openxmlformats.org/officeDocument/2006/relationships/vmlDrawing" Target="../drawings/vmlDrawing5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6.bin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60.xml"/><Relationship Id="rId1" Type="http://schemas.openxmlformats.org/officeDocument/2006/relationships/vmlDrawing" Target="../drawings/vmlDrawing5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7.bin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61.xml"/><Relationship Id="rId1" Type="http://schemas.openxmlformats.org/officeDocument/2006/relationships/vmlDrawing" Target="../drawings/vmlDrawing5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8.bin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62.xml"/><Relationship Id="rId1" Type="http://schemas.openxmlformats.org/officeDocument/2006/relationships/vmlDrawing" Target="../drawings/vmlDrawing5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9.bin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63.xml"/><Relationship Id="rId1" Type="http://schemas.openxmlformats.org/officeDocument/2006/relationships/vmlDrawing" Target="../drawings/vmlDrawing6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0.bin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64.xml"/><Relationship Id="rId1" Type="http://schemas.openxmlformats.org/officeDocument/2006/relationships/vmlDrawing" Target="../drawings/vmlDrawing6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1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7.xml"/><Relationship Id="rId1" Type="http://schemas.openxmlformats.org/officeDocument/2006/relationships/vmlDrawing" Target="../drawings/vmlDrawing6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3.bin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8.xml"/><Relationship Id="rId1" Type="http://schemas.openxmlformats.org/officeDocument/2006/relationships/vmlDrawing" Target="../drawings/vmlDrawing6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4.bin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9.xml"/><Relationship Id="rId1" Type="http://schemas.openxmlformats.org/officeDocument/2006/relationships/vmlDrawing" Target="../drawings/vmlDrawing6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5.bin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0.xml"/><Relationship Id="rId1" Type="http://schemas.openxmlformats.org/officeDocument/2006/relationships/vmlDrawing" Target="../drawings/vmlDrawing6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6.bin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1.xml"/><Relationship Id="rId1" Type="http://schemas.openxmlformats.org/officeDocument/2006/relationships/vmlDrawing" Target="../drawings/vmlDrawing6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7.bin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2.xml"/><Relationship Id="rId1" Type="http://schemas.openxmlformats.org/officeDocument/2006/relationships/vmlDrawing" Target="../drawings/vmlDrawing6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8.bin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3.xml"/><Relationship Id="rId1" Type="http://schemas.openxmlformats.org/officeDocument/2006/relationships/vmlDrawing" Target="../drawings/vmlDrawing6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9.bin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4.xml"/><Relationship Id="rId1" Type="http://schemas.openxmlformats.org/officeDocument/2006/relationships/vmlDrawing" Target="../drawings/vmlDrawing7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0.bin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5.xml"/><Relationship Id="rId1" Type="http://schemas.openxmlformats.org/officeDocument/2006/relationships/vmlDrawing" Target="../drawings/vmlDrawing7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1.bin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6.xml"/><Relationship Id="rId1" Type="http://schemas.openxmlformats.org/officeDocument/2006/relationships/vmlDrawing" Target="../drawings/vmlDrawing7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2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7.xml"/><Relationship Id="rId1" Type="http://schemas.openxmlformats.org/officeDocument/2006/relationships/vmlDrawing" Target="../drawings/vmlDrawing7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3.bin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8.xml"/><Relationship Id="rId1" Type="http://schemas.openxmlformats.org/officeDocument/2006/relationships/vmlDrawing" Target="../drawings/vmlDrawing7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4.bin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9.xml"/><Relationship Id="rId1" Type="http://schemas.openxmlformats.org/officeDocument/2006/relationships/vmlDrawing" Target="../drawings/vmlDrawing7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5.bin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80.xml"/><Relationship Id="rId1" Type="http://schemas.openxmlformats.org/officeDocument/2006/relationships/vmlDrawing" Target="../drawings/vmlDrawing7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6.bin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81.xml"/><Relationship Id="rId1" Type="http://schemas.openxmlformats.org/officeDocument/2006/relationships/vmlDrawing" Target="../drawings/vmlDrawing7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7.bin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82.xml"/><Relationship Id="rId1" Type="http://schemas.openxmlformats.org/officeDocument/2006/relationships/vmlDrawing" Target="../drawings/vmlDrawing7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8.bin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83.xml"/><Relationship Id="rId1" Type="http://schemas.openxmlformats.org/officeDocument/2006/relationships/vmlDrawing" Target="../drawings/vmlDrawing7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9.bin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84.xml"/><Relationship Id="rId1" Type="http://schemas.openxmlformats.org/officeDocument/2006/relationships/vmlDrawing" Target="../drawings/vmlDrawing8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0.bin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85.xml"/><Relationship Id="rId1" Type="http://schemas.openxmlformats.org/officeDocument/2006/relationships/vmlDrawing" Target="../drawings/vmlDrawing8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1.bin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86.xml"/><Relationship Id="rId1" Type="http://schemas.openxmlformats.org/officeDocument/2006/relationships/vmlDrawing" Target="../drawings/vmlDrawing8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2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87.xml"/><Relationship Id="rId1" Type="http://schemas.openxmlformats.org/officeDocument/2006/relationships/vmlDrawing" Target="../drawings/vmlDrawing8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3.bin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88.xml"/><Relationship Id="rId1" Type="http://schemas.openxmlformats.org/officeDocument/2006/relationships/vmlDrawing" Target="../drawings/vmlDrawing8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4.bin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89.xml"/><Relationship Id="rId1" Type="http://schemas.openxmlformats.org/officeDocument/2006/relationships/vmlDrawing" Target="../drawings/vmlDrawing8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5.bin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2.xml"/><Relationship Id="rId1" Type="http://schemas.openxmlformats.org/officeDocument/2006/relationships/vmlDrawing" Target="../drawings/vmlDrawing8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87.bin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95.xml"/><Relationship Id="rId1" Type="http://schemas.openxmlformats.org/officeDocument/2006/relationships/vmlDrawing" Target="../drawings/vmlDrawing8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89.bin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96.xml"/><Relationship Id="rId1" Type="http://schemas.openxmlformats.org/officeDocument/2006/relationships/vmlDrawing" Target="../drawings/vmlDrawing9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0.bin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97.xml"/><Relationship Id="rId1" Type="http://schemas.openxmlformats.org/officeDocument/2006/relationships/vmlDrawing" Target="../drawings/vmlDrawing9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1.bin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98.xml"/><Relationship Id="rId1" Type="http://schemas.openxmlformats.org/officeDocument/2006/relationships/vmlDrawing" Target="../drawings/vmlDrawing9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2.bin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99.xml"/><Relationship Id="rId1" Type="http://schemas.openxmlformats.org/officeDocument/2006/relationships/vmlDrawing" Target="../drawings/vmlDrawing9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3.bin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00.xml"/><Relationship Id="rId1" Type="http://schemas.openxmlformats.org/officeDocument/2006/relationships/vmlDrawing" Target="../drawings/vmlDrawing9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4.bin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01.xml"/><Relationship Id="rId1" Type="http://schemas.openxmlformats.org/officeDocument/2006/relationships/vmlDrawing" Target="../drawings/vmlDrawing9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5.bin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02.xml"/><Relationship Id="rId1" Type="http://schemas.openxmlformats.org/officeDocument/2006/relationships/vmlDrawing" Target="../drawings/vmlDrawing9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6.bin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03.xml"/><Relationship Id="rId1" Type="http://schemas.openxmlformats.org/officeDocument/2006/relationships/vmlDrawing" Target="../drawings/vmlDrawing9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7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5351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7" y="290286"/>
            <a:ext cx="8462137" cy="2072896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3194631"/>
            <a:ext cx="6732905" cy="56128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200" b="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6" y="4623050"/>
            <a:ext cx="5269908" cy="3439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682200"/>
            <a:ext cx="1104679" cy="208800"/>
          </a:xfrm>
          <a:prstGeom prst="rect">
            <a:avLst/>
          </a:prstGeom>
        </p:spPr>
      </p:pic>
      <p:sp>
        <p:nvSpPr>
          <p:cNvPr id="29" name="Текст 7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358775" y="2536019"/>
            <a:ext cx="8426449" cy="48577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3" name="Группа 2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32" name="Прямоугольник 31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4" name="Прямая соединительная линия 33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0" name="Группа 79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81" name="Прямоугольник 80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2" name="Прямоугольник 81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83" name="Прямоугольник 82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84" name="Прямоугольник 83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85" name="Прямоугольник 84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86" name="Прямоугольник 85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87" name="Прямоугольник 86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8" name="Прямоугольник 87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9" name="Прямоугольник 88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0" name="Прямоугольник 89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Прямоугольник 90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Прямоугольник 91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3" name="Прямоугольник 92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6" name="TextBox 95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7" name="TextBox 96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62895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0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34148185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6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 userDrawn="1"/>
        </p:nvSpPr>
        <p:spPr bwMode="auto">
          <a:xfrm>
            <a:off x="7431300" y="3429900"/>
            <a:ext cx="1712700" cy="1713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275770"/>
            <a:ext cx="6768592" cy="1393373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42780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3047472"/>
            <a:ext cx="673290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340102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543929" y="633102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accent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accent1"/>
                </a:solidFill>
              </a:rPr>
              <a:t> для роста</a:t>
            </a:r>
            <a:endParaRPr lang="ru-RU" sz="1100" dirty="0">
              <a:solidFill>
                <a:schemeClr val="accent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3429900"/>
            <a:ext cx="7430397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6" name="Полилиния 55"/>
          <p:cNvSpPr>
            <a:spLocks/>
          </p:cNvSpPr>
          <p:nvPr userDrawn="1"/>
        </p:nvSpPr>
        <p:spPr bwMode="auto">
          <a:xfrm>
            <a:off x="7430400" y="3429900"/>
            <a:ext cx="1713600" cy="1713600"/>
          </a:xfrm>
          <a:custGeom>
            <a:avLst/>
            <a:gdLst>
              <a:gd name="connsiteX0" fmla="*/ 0 w 5132824"/>
              <a:gd name="connsiteY0" fmla="*/ 4399953 h 5144399"/>
              <a:gd name="connsiteX1" fmla="*/ 505180 w 5132824"/>
              <a:gd name="connsiteY1" fmla="*/ 4891013 h 5144399"/>
              <a:gd name="connsiteX2" fmla="*/ 0 w 5132824"/>
              <a:gd name="connsiteY2" fmla="*/ 5144399 h 5144399"/>
              <a:gd name="connsiteX3" fmla="*/ 0 w 5132824"/>
              <a:gd name="connsiteY3" fmla="*/ 3421556 h 5144399"/>
              <a:gd name="connsiteX4" fmla="*/ 1169120 w 5132824"/>
              <a:gd name="connsiteY4" fmla="*/ 4557997 h 5144399"/>
              <a:gd name="connsiteX5" fmla="*/ 811051 w 5132824"/>
              <a:gd name="connsiteY5" fmla="*/ 4737595 h 5144399"/>
              <a:gd name="connsiteX6" fmla="*/ 0 w 5132824"/>
              <a:gd name="connsiteY6" fmla="*/ 3943515 h 5144399"/>
              <a:gd name="connsiteX7" fmla="*/ 0 w 5132824"/>
              <a:gd name="connsiteY7" fmla="*/ 2443159 h 5144399"/>
              <a:gd name="connsiteX8" fmla="*/ 1833059 w 5132824"/>
              <a:gd name="connsiteY8" fmla="*/ 4224981 h 5144399"/>
              <a:gd name="connsiteX9" fmla="*/ 1476617 w 5132824"/>
              <a:gd name="connsiteY9" fmla="*/ 4403764 h 5144399"/>
              <a:gd name="connsiteX10" fmla="*/ 0 w 5132824"/>
              <a:gd name="connsiteY10" fmla="*/ 2958045 h 5144399"/>
              <a:gd name="connsiteX11" fmla="*/ 4116478 w 5132824"/>
              <a:gd name="connsiteY11" fmla="*/ 2061035 h 5144399"/>
              <a:gd name="connsiteX12" fmla="*/ 5132824 w 5132824"/>
              <a:gd name="connsiteY12" fmla="*/ 2569899 h 5144399"/>
              <a:gd name="connsiteX13" fmla="*/ 4804444 w 5132824"/>
              <a:gd name="connsiteY13" fmla="*/ 2734606 h 5144399"/>
              <a:gd name="connsiteX14" fmla="*/ 0 w 5132824"/>
              <a:gd name="connsiteY14" fmla="*/ 1464763 h 5144399"/>
              <a:gd name="connsiteX15" fmla="*/ 2496999 w 5132824"/>
              <a:gd name="connsiteY15" fmla="*/ 3891965 h 5144399"/>
              <a:gd name="connsiteX16" fmla="*/ 2142183 w 5132824"/>
              <a:gd name="connsiteY16" fmla="*/ 4069932 h 5144399"/>
              <a:gd name="connsiteX17" fmla="*/ 0 w 5132824"/>
              <a:gd name="connsiteY17" fmla="*/ 1972575 h 5144399"/>
              <a:gd name="connsiteX18" fmla="*/ 2056530 w 5132824"/>
              <a:gd name="connsiteY18" fmla="*/ 1029662 h 5144399"/>
              <a:gd name="connsiteX19" fmla="*/ 3119486 w 5132824"/>
              <a:gd name="connsiteY19" fmla="*/ 1561862 h 5144399"/>
              <a:gd name="connsiteX20" fmla="*/ 4488817 w 5132824"/>
              <a:gd name="connsiteY20" fmla="*/ 2892917 h 5144399"/>
              <a:gd name="connsiteX21" fmla="*/ 4138879 w 5132824"/>
              <a:gd name="connsiteY21" fmla="*/ 3068437 h 5144399"/>
              <a:gd name="connsiteX22" fmla="*/ 0 w 5132824"/>
              <a:gd name="connsiteY22" fmla="*/ 486366 h 5144399"/>
              <a:gd name="connsiteX23" fmla="*/ 3160939 w 5132824"/>
              <a:gd name="connsiteY23" fmla="*/ 3558949 h 5144399"/>
              <a:gd name="connsiteX24" fmla="*/ 2807748 w 5132824"/>
              <a:gd name="connsiteY24" fmla="*/ 3736100 h 5144399"/>
              <a:gd name="connsiteX25" fmla="*/ 0 w 5132824"/>
              <a:gd name="connsiteY25" fmla="*/ 987105 h 5144399"/>
              <a:gd name="connsiteX26" fmla="*/ 0 w 5132824"/>
              <a:gd name="connsiteY26" fmla="*/ 0 h 5144399"/>
              <a:gd name="connsiteX27" fmla="*/ 1043834 w 5132824"/>
              <a:gd name="connsiteY27" fmla="*/ 522626 h 5144399"/>
              <a:gd name="connsiteX28" fmla="*/ 3824878 w 5132824"/>
              <a:gd name="connsiteY28" fmla="*/ 3225933 h 5144399"/>
              <a:gd name="connsiteX29" fmla="*/ 3473314 w 5132824"/>
              <a:gd name="connsiteY29" fmla="*/ 3402269 h 5144399"/>
              <a:gd name="connsiteX30" fmla="*/ 0 w 5132824"/>
              <a:gd name="connsiteY30" fmla="*/ 1635 h 514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132824" h="5144399">
                <a:moveTo>
                  <a:pt x="0" y="4399953"/>
                </a:moveTo>
                <a:lnTo>
                  <a:pt x="505180" y="4891013"/>
                </a:lnTo>
                <a:lnTo>
                  <a:pt x="0" y="5144399"/>
                </a:lnTo>
                <a:close/>
                <a:moveTo>
                  <a:pt x="0" y="3421556"/>
                </a:moveTo>
                <a:lnTo>
                  <a:pt x="1169120" y="4557997"/>
                </a:lnTo>
                <a:lnTo>
                  <a:pt x="811051" y="4737595"/>
                </a:lnTo>
                <a:lnTo>
                  <a:pt x="0" y="3943515"/>
                </a:lnTo>
                <a:close/>
                <a:moveTo>
                  <a:pt x="0" y="2443159"/>
                </a:moveTo>
                <a:lnTo>
                  <a:pt x="1833059" y="4224981"/>
                </a:lnTo>
                <a:lnTo>
                  <a:pt x="1476617" y="4403764"/>
                </a:lnTo>
                <a:lnTo>
                  <a:pt x="0" y="2958045"/>
                </a:lnTo>
                <a:close/>
                <a:moveTo>
                  <a:pt x="4116478" y="2061035"/>
                </a:moveTo>
                <a:lnTo>
                  <a:pt x="5132824" y="2569899"/>
                </a:lnTo>
                <a:lnTo>
                  <a:pt x="4804444" y="2734606"/>
                </a:lnTo>
                <a:close/>
                <a:moveTo>
                  <a:pt x="0" y="1464763"/>
                </a:moveTo>
                <a:lnTo>
                  <a:pt x="2496999" y="3891965"/>
                </a:lnTo>
                <a:lnTo>
                  <a:pt x="2142183" y="4069932"/>
                </a:lnTo>
                <a:lnTo>
                  <a:pt x="0" y="1972575"/>
                </a:lnTo>
                <a:close/>
                <a:moveTo>
                  <a:pt x="2056530" y="1029662"/>
                </a:moveTo>
                <a:lnTo>
                  <a:pt x="3119486" y="1561862"/>
                </a:lnTo>
                <a:lnTo>
                  <a:pt x="4488817" y="2892917"/>
                </a:lnTo>
                <a:lnTo>
                  <a:pt x="4138879" y="3068437"/>
                </a:lnTo>
                <a:close/>
                <a:moveTo>
                  <a:pt x="0" y="486366"/>
                </a:moveTo>
                <a:lnTo>
                  <a:pt x="3160939" y="3558949"/>
                </a:lnTo>
                <a:lnTo>
                  <a:pt x="2807748" y="3736100"/>
                </a:lnTo>
                <a:lnTo>
                  <a:pt x="0" y="987105"/>
                </a:lnTo>
                <a:close/>
                <a:moveTo>
                  <a:pt x="0" y="0"/>
                </a:moveTo>
                <a:lnTo>
                  <a:pt x="1043834" y="522626"/>
                </a:lnTo>
                <a:lnTo>
                  <a:pt x="3824878" y="3225933"/>
                </a:lnTo>
                <a:lnTo>
                  <a:pt x="3473314" y="3402269"/>
                </a:lnTo>
                <a:lnTo>
                  <a:pt x="0" y="1635"/>
                </a:lnTo>
                <a:close/>
              </a:path>
            </a:pathLst>
          </a:cu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8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6" name="Группа 85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87" name="Прямоугольник 86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88" name="Прямая соединительная линия 87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9" name="Группа 88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90" name="Прямоугольник 89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1" name="Прямоугольник 90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2" name="Прямоугольник 91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3" name="Прямоугольник 102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" name="Прямоугольник 103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TextBox 104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TextBox 105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Прямоугольник 107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9" name="Прямоугольник 108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0" name="Прямоугольник 109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77907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88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8614"/>
            <a:ext cx="1476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2089583" y="1528614"/>
            <a:ext cx="1476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3825155" y="1528614"/>
            <a:ext cx="1476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5560727" y="1528614"/>
            <a:ext cx="1476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7296299" y="1528614"/>
            <a:ext cx="1476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089583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825155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5560727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7296299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073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90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8614"/>
            <a:ext cx="1260000" cy="1338828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1766654" y="1528614"/>
            <a:ext cx="1260000" cy="1338828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3179297" y="1528614"/>
            <a:ext cx="1260000" cy="1338828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4591940" y="1528614"/>
            <a:ext cx="1260000" cy="1338828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6004583" y="1528614"/>
            <a:ext cx="1260000" cy="1338828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7525225" y="1528614"/>
            <a:ext cx="1260000" cy="1338828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1766654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179297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591940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6004583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7525225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8212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078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2556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293591" y="1527175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233171" y="1527175"/>
            <a:ext cx="2556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354010" y="3417713"/>
            <a:ext cx="2556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3293591" y="3417713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6233171" y="3417713"/>
            <a:ext cx="2556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93591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233171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4013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29359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623317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4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81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2540416" y="1527175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4726821" y="1527175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6913225" y="1520917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358775" y="3417713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2540416" y="3417713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540416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726821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6913226" y="114326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58775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2540416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9"/>
          </p:nvPr>
        </p:nvSpPr>
        <p:spPr>
          <a:xfrm>
            <a:off x="4726821" y="3417713"/>
            <a:ext cx="1872000" cy="1123384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472682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5"/>
          </p:nvPr>
        </p:nvSpPr>
        <p:spPr>
          <a:xfrm>
            <a:off x="6913225" y="3417713"/>
            <a:ext cx="1872000" cy="1123384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66" hasCustomPrompt="1"/>
          </p:nvPr>
        </p:nvSpPr>
        <p:spPr>
          <a:xfrm>
            <a:off x="6913225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8189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795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147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2089583" y="1527175"/>
            <a:ext cx="147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3825155" y="1527175"/>
            <a:ext cx="147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5549911" y="1520917"/>
            <a:ext cx="147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7296299" y="1520917"/>
            <a:ext cx="147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354012" y="3417713"/>
            <a:ext cx="147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089583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825155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5549911" y="114326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7296299" y="114326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354012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9"/>
          </p:nvPr>
        </p:nvSpPr>
        <p:spPr>
          <a:xfrm>
            <a:off x="2089583" y="3417713"/>
            <a:ext cx="1476000" cy="1123384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2089583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5"/>
          </p:nvPr>
        </p:nvSpPr>
        <p:spPr>
          <a:xfrm>
            <a:off x="3825155" y="3417713"/>
            <a:ext cx="1476000" cy="1123384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66" hasCustomPrompt="1"/>
          </p:nvPr>
        </p:nvSpPr>
        <p:spPr>
          <a:xfrm>
            <a:off x="3825155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08</a:t>
            </a:r>
            <a:endParaRPr lang="ru-RU" dirty="0"/>
          </a:p>
        </p:txBody>
      </p:sp>
      <p:sp>
        <p:nvSpPr>
          <p:cNvPr id="45" name="Текст 8"/>
          <p:cNvSpPr>
            <a:spLocks noGrp="1"/>
          </p:cNvSpPr>
          <p:nvPr>
            <p:ph type="body" sz="quarter" idx="72"/>
          </p:nvPr>
        </p:nvSpPr>
        <p:spPr>
          <a:xfrm>
            <a:off x="5549911" y="3417713"/>
            <a:ext cx="1476000" cy="1123384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73" hasCustomPrompt="1"/>
          </p:nvPr>
        </p:nvSpPr>
        <p:spPr>
          <a:xfrm>
            <a:off x="554991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09</a:t>
            </a:r>
            <a:endParaRPr lang="ru-RU" dirty="0"/>
          </a:p>
        </p:txBody>
      </p:sp>
      <p:sp>
        <p:nvSpPr>
          <p:cNvPr id="47" name="Текст 8"/>
          <p:cNvSpPr>
            <a:spLocks noGrp="1"/>
          </p:cNvSpPr>
          <p:nvPr>
            <p:ph type="body" sz="quarter" idx="74"/>
          </p:nvPr>
        </p:nvSpPr>
        <p:spPr>
          <a:xfrm>
            <a:off x="7296299" y="3417713"/>
            <a:ext cx="1476000" cy="1123384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8" name="Текст 7"/>
          <p:cNvSpPr>
            <a:spLocks noGrp="1"/>
          </p:cNvSpPr>
          <p:nvPr>
            <p:ph type="body" sz="quarter" idx="75" hasCustomPrompt="1"/>
          </p:nvPr>
        </p:nvSpPr>
        <p:spPr>
          <a:xfrm>
            <a:off x="7296299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6852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с фоном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05241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26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1131888"/>
            <a:ext cx="4572000" cy="341947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2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4572000" y="1131888"/>
            <a:ext cx="4572000" cy="3419475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0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736438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736441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3294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с фоном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82716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97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4572000" cy="45513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2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4572000" y="0"/>
            <a:ext cx="4572000" cy="4551363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39724"/>
            <a:ext cx="4063236" cy="684213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0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736438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736441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16" name="Заголовок 1"/>
          <p:cNvSpPr txBox="1">
            <a:spLocks/>
          </p:cNvSpPr>
          <p:nvPr userDrawn="1"/>
        </p:nvSpPr>
        <p:spPr>
          <a:xfrm>
            <a:off x="4721989" y="339724"/>
            <a:ext cx="4063236" cy="68421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/>
            <a:r>
              <a:rPr lang="ru-RU" kern="0" dirty="0" smtClean="0"/>
              <a:t>Образец заголовка</a:t>
            </a:r>
            <a:endParaRPr lang="ru-RU" kern="0" dirty="0"/>
          </a:p>
        </p:txBody>
      </p:sp>
    </p:spTree>
    <p:extLst>
      <p:ext uri="{BB962C8B-B14F-4D97-AF65-F5344CB8AC3E}">
        <p14:creationId xmlns:p14="http://schemas.microsoft.com/office/powerpoint/2010/main" val="3677482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с фоном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3858049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921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1131888"/>
            <a:ext cx="3048000" cy="341947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3048000" y="1131889"/>
            <a:ext cx="3048000" cy="3419474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5" name="Рисунок 10"/>
          <p:cNvSpPr>
            <a:spLocks noGrp="1"/>
          </p:cNvSpPr>
          <p:nvPr>
            <p:ph type="pic" sz="quarter" idx="58" hasCustomPrompt="1"/>
          </p:nvPr>
        </p:nvSpPr>
        <p:spPr>
          <a:xfrm>
            <a:off x="6096000" y="1131888"/>
            <a:ext cx="3048000" cy="3419476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8614"/>
            <a:ext cx="2592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273618" y="1528614"/>
            <a:ext cx="2592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193225" y="1528614"/>
            <a:ext cx="2592000" cy="1123384"/>
          </a:xfrm>
        </p:spPr>
        <p:txBody>
          <a:bodyPr wrap="square" lIns="0" tIns="0" rIns="0" bIns="0" anchor="t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73618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193225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9201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с фоном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870811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99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3048000" cy="45513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3048000" y="0"/>
            <a:ext cx="3048000" cy="4551363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5" name="Рисунок 10"/>
          <p:cNvSpPr>
            <a:spLocks noGrp="1"/>
          </p:cNvSpPr>
          <p:nvPr>
            <p:ph type="pic" sz="quarter" idx="58" hasCustomPrompt="1"/>
          </p:nvPr>
        </p:nvSpPr>
        <p:spPr>
          <a:xfrm>
            <a:off x="6096000" y="-1"/>
            <a:ext cx="3048000" cy="4551365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39724"/>
            <a:ext cx="2506346" cy="684213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8614"/>
            <a:ext cx="2592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273618" y="1528614"/>
            <a:ext cx="2592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193225" y="1528614"/>
            <a:ext cx="2592000" cy="1123384"/>
          </a:xfrm>
        </p:spPr>
        <p:txBody>
          <a:bodyPr wrap="square" lIns="0" tIns="0" rIns="0" bIns="0" anchor="t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73618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193225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17" name="Заголовок 1"/>
          <p:cNvSpPr txBox="1">
            <a:spLocks/>
          </p:cNvSpPr>
          <p:nvPr userDrawn="1"/>
        </p:nvSpPr>
        <p:spPr>
          <a:xfrm>
            <a:off x="3273618" y="339724"/>
            <a:ext cx="2506346" cy="68421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/>
            <a:r>
              <a:rPr lang="ru-RU" kern="0" smtClean="0"/>
              <a:t>Образец заголовка</a:t>
            </a:r>
            <a:endParaRPr lang="ru-RU" kern="0" dirty="0"/>
          </a:p>
        </p:txBody>
      </p:sp>
      <p:sp>
        <p:nvSpPr>
          <p:cNvPr id="18" name="Заголовок 1"/>
          <p:cNvSpPr txBox="1">
            <a:spLocks/>
          </p:cNvSpPr>
          <p:nvPr userDrawn="1"/>
        </p:nvSpPr>
        <p:spPr>
          <a:xfrm>
            <a:off x="6193225" y="339724"/>
            <a:ext cx="2592000" cy="68421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/>
            <a:r>
              <a:rPr lang="ru-RU" kern="0" dirty="0" smtClean="0">
                <a:solidFill>
                  <a:schemeClr val="bg1"/>
                </a:solidFill>
              </a:rPr>
              <a:t>Образец заголовка</a:t>
            </a:r>
            <a:endParaRPr lang="ru-RU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943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с фоном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4951917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614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3048000" y="0"/>
            <a:ext cx="6096000" cy="152717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0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3048000" y="1527173"/>
            <a:ext cx="6096000" cy="1512889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1" name="Рисунок 10"/>
          <p:cNvSpPr>
            <a:spLocks noGrp="1"/>
          </p:cNvSpPr>
          <p:nvPr>
            <p:ph type="pic" sz="quarter" idx="58" hasCustomPrompt="1"/>
          </p:nvPr>
        </p:nvSpPr>
        <p:spPr>
          <a:xfrm>
            <a:off x="3048000" y="3040063"/>
            <a:ext cx="6096000" cy="1511301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5"/>
            <a:ext cx="2496186" cy="684889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234370" y="439586"/>
            <a:ext cx="648000" cy="648000"/>
          </a:xfrm>
          <a:ln>
            <a:noFill/>
          </a:ln>
        </p:spPr>
        <p:txBody>
          <a:bodyPr anchor="ctr"/>
          <a:lstStyle>
            <a:lvl1pPr algn="ctr">
              <a:defRPr sz="4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34371" y="1959617"/>
            <a:ext cx="648000" cy="648000"/>
          </a:xfrm>
          <a:ln>
            <a:noFill/>
          </a:ln>
        </p:spPr>
        <p:txBody>
          <a:bodyPr anchor="ctr"/>
          <a:lstStyle>
            <a:lvl1pPr algn="ctr">
              <a:defRPr sz="4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234372" y="3471713"/>
            <a:ext cx="648000" cy="648000"/>
          </a:xfrm>
          <a:ln>
            <a:noFill/>
          </a:ln>
        </p:spPr>
        <p:txBody>
          <a:bodyPr anchor="ctr"/>
          <a:lstStyle>
            <a:lvl1pPr algn="ctr">
              <a:defRPr sz="4400">
                <a:solidFill>
                  <a:schemeClr val="bg1"/>
                </a:solidFill>
              </a:defRPr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068741" y="201894"/>
            <a:ext cx="4716483" cy="1123384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4068741" y="1721925"/>
            <a:ext cx="4716483" cy="1123384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068741" y="3234021"/>
            <a:ext cx="4716483" cy="1123384"/>
          </a:xfrm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4564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47678273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8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 userDrawn="1"/>
        </p:nvSpPr>
        <p:spPr bwMode="auto">
          <a:xfrm>
            <a:off x="7431300" y="3429900"/>
            <a:ext cx="1712700" cy="1713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7" y="290286"/>
            <a:ext cx="8462137" cy="1381344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42780"/>
            <a:ext cx="8426450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3047472"/>
            <a:ext cx="8426450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048240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543929" y="4341240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3429900"/>
            <a:ext cx="7430397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8426449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5" name="Группа 84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86" name="Прямоугольник 85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87" name="Прямая соединительная линия 86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8" name="Группа 87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89" name="Прямоугольник 88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0" name="Прямоугольник 89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1" name="Прямоугольник 90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2" name="Прямоугольник 91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3" name="Прямоугольник 102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" name="TextBox 103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5" name="TextBox 104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Прямоугольник 105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Прямоугольник 107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9" name="Прямоугольник 108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5032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с фоном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187091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00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Рисунок 9"/>
          <p:cNvSpPr>
            <a:spLocks noGrp="1"/>
          </p:cNvSpPr>
          <p:nvPr>
            <p:ph type="pic" sz="quarter" idx="59"/>
          </p:nvPr>
        </p:nvSpPr>
        <p:spPr>
          <a:xfrm>
            <a:off x="4572000" y="1144341"/>
            <a:ext cx="4572000" cy="3396756"/>
          </a:xfrm>
          <a:solidFill>
            <a:schemeClr val="bg2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0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58775" y="3417713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4736440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4736440" y="3417713"/>
            <a:ext cx="4068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8778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736440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73644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4498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с фоном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176764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701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Рисунок 9"/>
          <p:cNvSpPr>
            <a:spLocks noGrp="1"/>
          </p:cNvSpPr>
          <p:nvPr>
            <p:ph type="pic" sz="quarter" idx="59"/>
          </p:nvPr>
        </p:nvSpPr>
        <p:spPr>
          <a:xfrm>
            <a:off x="4572000" y="0"/>
            <a:ext cx="4572000" cy="4541097"/>
          </a:xfrm>
          <a:solidFill>
            <a:schemeClr val="bg2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18" name="Рисунок 9"/>
          <p:cNvSpPr>
            <a:spLocks noGrp="1"/>
          </p:cNvSpPr>
          <p:nvPr>
            <p:ph type="pic" sz="quarter" idx="60"/>
          </p:nvPr>
        </p:nvSpPr>
        <p:spPr>
          <a:xfrm>
            <a:off x="0" y="0"/>
            <a:ext cx="4572000" cy="4541097"/>
          </a:xfrm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39724"/>
            <a:ext cx="4063236" cy="684213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0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58775" y="3417713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4736440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4736440" y="3417713"/>
            <a:ext cx="4068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8778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736440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73644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19" name="Заголовок 1"/>
          <p:cNvSpPr txBox="1">
            <a:spLocks/>
          </p:cNvSpPr>
          <p:nvPr userDrawn="1"/>
        </p:nvSpPr>
        <p:spPr>
          <a:xfrm>
            <a:off x="4736440" y="339724"/>
            <a:ext cx="4063236" cy="68421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/>
            <a:r>
              <a:rPr lang="ru-RU" kern="0" dirty="0" smtClean="0"/>
              <a:t>Образец заголовка</a:t>
            </a:r>
            <a:endParaRPr lang="ru-RU" kern="0" dirty="0"/>
          </a:p>
        </p:txBody>
      </p:sp>
    </p:spTree>
    <p:extLst>
      <p:ext uri="{BB962C8B-B14F-4D97-AF65-F5344CB8AC3E}">
        <p14:creationId xmlns:p14="http://schemas.microsoft.com/office/powerpoint/2010/main" val="2063929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с фоном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3595138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804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Рисунок 9"/>
          <p:cNvSpPr>
            <a:spLocks noGrp="1"/>
          </p:cNvSpPr>
          <p:nvPr>
            <p:ph type="pic" sz="quarter" idx="59"/>
          </p:nvPr>
        </p:nvSpPr>
        <p:spPr>
          <a:xfrm>
            <a:off x="4572000" y="0"/>
            <a:ext cx="4572000" cy="4541097"/>
          </a:xfrm>
          <a:solidFill>
            <a:schemeClr val="bg2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27" name="Рисунок 9"/>
          <p:cNvSpPr>
            <a:spLocks noGrp="1"/>
          </p:cNvSpPr>
          <p:nvPr>
            <p:ph type="pic" sz="quarter" idx="67"/>
          </p:nvPr>
        </p:nvSpPr>
        <p:spPr>
          <a:xfrm>
            <a:off x="0" y="0"/>
            <a:ext cx="4572000" cy="4541097"/>
          </a:xfrm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39724"/>
            <a:ext cx="4053642" cy="684213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2540416" y="1527175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356394" y="3427146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2542798" y="3420888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4731584" y="1527175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6913225" y="1527175"/>
            <a:ext cx="1872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540416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56394" y="3044312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2542799" y="3043238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4731584" y="114952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6913225" y="114952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9"/>
          </p:nvPr>
        </p:nvSpPr>
        <p:spPr>
          <a:xfrm>
            <a:off x="4726821" y="3417713"/>
            <a:ext cx="1872000" cy="1123384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472682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5"/>
          </p:nvPr>
        </p:nvSpPr>
        <p:spPr>
          <a:xfrm>
            <a:off x="6913225" y="3417713"/>
            <a:ext cx="1872000" cy="1123384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66" hasCustomPrompt="1"/>
          </p:nvPr>
        </p:nvSpPr>
        <p:spPr>
          <a:xfrm>
            <a:off x="6913225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08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68"/>
          </p:nvPr>
        </p:nvSpPr>
        <p:spPr>
          <a:xfrm>
            <a:off x="4727575" y="339725"/>
            <a:ext cx="4057650" cy="684213"/>
          </a:xfrm>
        </p:spPr>
        <p:txBody>
          <a:bodyPr/>
          <a:lstStyle>
            <a:lvl1pPr>
              <a:defRPr sz="2000">
                <a:latin typeface="+mj-lt"/>
              </a:defRPr>
            </a:lvl1pPr>
            <a:lvl2pPr>
              <a:defRPr sz="1800" b="1">
                <a:solidFill>
                  <a:schemeClr val="tx2"/>
                </a:solidFill>
                <a:latin typeface="+mj-lt"/>
              </a:defRPr>
            </a:lvl2pPr>
            <a:lvl3pPr>
              <a:defRPr sz="1200" b="1">
                <a:solidFill>
                  <a:schemeClr val="tx2"/>
                </a:solidFill>
                <a:latin typeface="+mj-lt"/>
              </a:defRPr>
            </a:lvl3pPr>
            <a:lvl4pPr>
              <a:defRPr sz="1100" b="1">
                <a:solidFill>
                  <a:schemeClr val="tx2"/>
                </a:solidFill>
                <a:latin typeface="+mj-lt"/>
              </a:defRPr>
            </a:lvl4pPr>
            <a:lvl5pPr>
              <a:defRPr sz="1050" b="1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2159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фото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0503928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34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5"/>
            <a:ext cx="5561966" cy="684889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096000" y="0"/>
            <a:ext cx="3048000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Рисунок 14">
            <a:extLst>
              <a:ext uri="{FF2B5EF4-FFF2-40B4-BE49-F238E27FC236}">
                <a16:creationId xmlns:a16="http://schemas.microsoft.com/office/drawing/2014/main" id="{FB58CCCB-FC9E-47FF-AE1A-2B8103C4EC8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60987" y="1205609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5" name="Рисунок 14">
            <a:extLst>
              <a:ext uri="{FF2B5EF4-FFF2-40B4-BE49-F238E27FC236}">
                <a16:creationId xmlns:a16="http://schemas.microsoft.com/office/drawing/2014/main" id="{AF7E94E8-5A2E-4B85-8346-35E006E4E6F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360987" y="1687821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7" name="Рисунок 14">
            <a:extLst>
              <a:ext uri="{FF2B5EF4-FFF2-40B4-BE49-F238E27FC236}">
                <a16:creationId xmlns:a16="http://schemas.microsoft.com/office/drawing/2014/main" id="{CAD2D448-B9A8-498E-BEC3-88F1259C47EA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60987" y="2170033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9" name="Рисунок 14">
            <a:extLst>
              <a:ext uri="{FF2B5EF4-FFF2-40B4-BE49-F238E27FC236}">
                <a16:creationId xmlns:a16="http://schemas.microsoft.com/office/drawing/2014/main" id="{DD146D87-19E3-4A72-9020-4C781871DC9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60987" y="2652245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1" name="Рисунок 14">
            <a:extLst>
              <a:ext uri="{FF2B5EF4-FFF2-40B4-BE49-F238E27FC236}">
                <a16:creationId xmlns:a16="http://schemas.microsoft.com/office/drawing/2014/main" id="{F8E680ED-3238-4F87-B236-95D34EE91BFD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360987" y="3134457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3" name="Рисунок 14">
            <a:extLst>
              <a:ext uri="{FF2B5EF4-FFF2-40B4-BE49-F238E27FC236}">
                <a16:creationId xmlns:a16="http://schemas.microsoft.com/office/drawing/2014/main" id="{80370F26-8302-4977-AEFC-CB03B7EF8574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360987" y="3616669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5" name="Рисунок 14">
            <a:extLst>
              <a:ext uri="{FF2B5EF4-FFF2-40B4-BE49-F238E27FC236}">
                <a16:creationId xmlns:a16="http://schemas.microsoft.com/office/drawing/2014/main" id="{9820ABA4-917D-44CA-8A15-933CDF460744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60987" y="4098879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7" name="Текст 8"/>
          <p:cNvSpPr>
            <a:spLocks noGrp="1"/>
          </p:cNvSpPr>
          <p:nvPr>
            <p:ph type="body" sz="quarter" idx="44"/>
          </p:nvPr>
        </p:nvSpPr>
        <p:spPr>
          <a:xfrm>
            <a:off x="853439" y="1147377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853439" y="1589169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853439" y="2097568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853439" y="2591997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853439" y="3095266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853439" y="4047546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853439" y="3558699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283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фото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73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5"/>
            <a:ext cx="5561966" cy="684889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096000" y="0"/>
            <a:ext cx="3048000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44"/>
          </p:nvPr>
        </p:nvSpPr>
        <p:spPr>
          <a:xfrm>
            <a:off x="853439" y="1139632"/>
            <a:ext cx="5067301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4" name="Текст 8"/>
          <p:cNvSpPr>
            <a:spLocks noGrp="1"/>
          </p:cNvSpPr>
          <p:nvPr>
            <p:ph type="body" sz="quarter" idx="45"/>
          </p:nvPr>
        </p:nvSpPr>
        <p:spPr>
          <a:xfrm>
            <a:off x="853439" y="1589169"/>
            <a:ext cx="506730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6" name="Текст 8"/>
          <p:cNvSpPr>
            <a:spLocks noGrp="1"/>
          </p:cNvSpPr>
          <p:nvPr>
            <p:ph type="body" sz="quarter" idx="46"/>
          </p:nvPr>
        </p:nvSpPr>
        <p:spPr>
          <a:xfrm>
            <a:off x="853439" y="2097568"/>
            <a:ext cx="506730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8" name="Текст 8"/>
          <p:cNvSpPr>
            <a:spLocks noGrp="1"/>
          </p:cNvSpPr>
          <p:nvPr>
            <p:ph type="body" sz="quarter" idx="47"/>
          </p:nvPr>
        </p:nvSpPr>
        <p:spPr>
          <a:xfrm>
            <a:off x="853439" y="2591997"/>
            <a:ext cx="506730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8"/>
          </p:nvPr>
        </p:nvSpPr>
        <p:spPr>
          <a:xfrm>
            <a:off x="853439" y="3095266"/>
            <a:ext cx="506730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9"/>
          </p:nvPr>
        </p:nvSpPr>
        <p:spPr>
          <a:xfrm>
            <a:off x="853439" y="4047546"/>
            <a:ext cx="506730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853439" y="3558699"/>
            <a:ext cx="506730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6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3" y="120410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4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4013" y="1688759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4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54013" y="217341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4013" y="2658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54013" y="314271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8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354013" y="362736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9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354013" y="411202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6531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фото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02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5"/>
            <a:ext cx="5561966" cy="684889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096000" y="0"/>
            <a:ext cx="3048000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3225005" y="1527175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354011" y="3427979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3225005" y="3420994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25005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54011" y="304514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225005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9489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фото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04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5"/>
            <a:ext cx="5561966" cy="684889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096000" y="0"/>
            <a:ext cx="3048000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2309376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264740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354011" y="3420994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8"/>
          </p:nvPr>
        </p:nvSpPr>
        <p:spPr>
          <a:xfrm>
            <a:off x="2309376" y="3420994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50"/>
          </p:nvPr>
        </p:nvSpPr>
        <p:spPr>
          <a:xfrm>
            <a:off x="4264740" y="3417713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309376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264740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401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2309376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264740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8456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фото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2193678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409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5"/>
            <a:ext cx="4027137" cy="684889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4572000" y="0"/>
            <a:ext cx="4572000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1908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2477911" y="1527175"/>
            <a:ext cx="1908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354011" y="3427979"/>
            <a:ext cx="1908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2477911" y="3420994"/>
            <a:ext cx="1908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477911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54011" y="304514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247791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0727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фото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0920470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12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5"/>
            <a:ext cx="4060208" cy="684889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4572000" y="0"/>
            <a:ext cx="4572000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1224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1774497" y="1527175"/>
            <a:ext cx="1224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3194982" y="1527175"/>
            <a:ext cx="1224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354011" y="3420994"/>
            <a:ext cx="1224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8"/>
          </p:nvPr>
        </p:nvSpPr>
        <p:spPr>
          <a:xfrm>
            <a:off x="1774497" y="3420994"/>
            <a:ext cx="1224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50"/>
          </p:nvPr>
        </p:nvSpPr>
        <p:spPr>
          <a:xfrm>
            <a:off x="3194982" y="3417713"/>
            <a:ext cx="1224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1774497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19498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401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1774497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3194982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5357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резюме +фон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339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6"/>
            <a:ext cx="5562601" cy="684212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358774" y="4754389"/>
            <a:ext cx="323197" cy="201797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3439" y="4754922"/>
            <a:ext cx="5391787" cy="200731"/>
          </a:xfrm>
        </p:spPr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6340807" y="4754921"/>
            <a:ext cx="955492" cy="200732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4">
            <a:extLst>
              <a:ext uri="{FF2B5EF4-FFF2-40B4-BE49-F238E27FC236}">
                <a16:creationId xmlns:a16="http://schemas.microsoft.com/office/drawing/2014/main" id="{AE4A5CD4-665D-4467-80B3-1293C86F30A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68607" y="1226364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F996A264-E88A-436A-BFED-8E6705697CC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368607" y="1707307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10C166F8-C589-4E1B-A57C-AD152243FE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68607" y="2188250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BCF75922-8032-4503-8F5B-DD56DF3299C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68607" y="2669193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C1C304EF-258E-4745-82D8-16A210470B0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368607" y="3150136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CF824452-8E56-42A6-956B-4615FC9E37A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368607" y="3631079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C0C49BA9-3B25-45BD-BE69-E6A047C1A0E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68607" y="4112021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6245227" y="339726"/>
            <a:ext cx="2539998" cy="4211637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4"/>
          </p:nvPr>
        </p:nvSpPr>
        <p:spPr>
          <a:xfrm>
            <a:off x="853439" y="1147377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853439" y="1589169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853439" y="2097568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853439" y="2591997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853439" y="3095266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853439" y="4047546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853439" y="3558699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066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125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 userDrawn="1"/>
        </p:nvSpPr>
        <p:spPr bwMode="auto">
          <a:xfrm>
            <a:off x="7431300" y="3429900"/>
            <a:ext cx="1712700" cy="17136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314974"/>
            <a:ext cx="6768592" cy="1380754"/>
          </a:xfrm>
          <a:effectLst/>
        </p:spPr>
        <p:txBody>
          <a:bodyPr vert="horz" lIns="0" tIns="0" rIns="0" bIns="0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</a:t>
            </a:r>
            <a:br>
              <a:rPr lang="ru-RU" dirty="0" smtClean="0"/>
            </a:br>
            <a:r>
              <a:rPr lang="ru-RU" dirty="0" smtClean="0"/>
              <a:t>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42780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3047472"/>
            <a:ext cx="673290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048240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543929" y="4341240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3429900"/>
            <a:ext cx="7430397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7430400" y="0"/>
            <a:ext cx="1713600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7430401" y="1714950"/>
            <a:ext cx="1713599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5" name="Группа 84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86" name="Прямоугольник 85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87" name="Прямая соединительная линия 86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8" name="Группа 87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89" name="Прямоугольник 88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0" name="Прямоугольник 89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1" name="Прямоугольник 90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2" name="Прямоугольник 91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3" name="Прямоугольник 102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" name="TextBox 103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5" name="TextBox 104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Прямоугольник 105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Прямоугольник 107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9" name="Прямоугольник 108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7412103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резюме +фон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049758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36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6"/>
            <a:ext cx="5562601" cy="684212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358774" y="4754389"/>
            <a:ext cx="323197" cy="201797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3439" y="4754922"/>
            <a:ext cx="5391787" cy="200731"/>
          </a:xfrm>
        </p:spPr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6340807" y="4754921"/>
            <a:ext cx="955492" cy="200732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4">
            <a:extLst>
              <a:ext uri="{FF2B5EF4-FFF2-40B4-BE49-F238E27FC236}">
                <a16:creationId xmlns:a16="http://schemas.microsoft.com/office/drawing/2014/main" id="{AE4A5CD4-665D-4467-80B3-1293C86F30A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68607" y="1226364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F996A264-E88A-436A-BFED-8E6705697CC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368607" y="1707307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10C166F8-C589-4E1B-A57C-AD152243FE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68607" y="2188250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BCF75922-8032-4503-8F5B-DD56DF3299C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68607" y="2669193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C1C304EF-258E-4745-82D8-16A210470B0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368607" y="3150136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CF824452-8E56-42A6-956B-4615FC9E37A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368607" y="3631079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C0C49BA9-3B25-45BD-BE69-E6A047C1A0E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68607" y="4112021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6245227" y="339726"/>
            <a:ext cx="2539998" cy="4211637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4"/>
          </p:nvPr>
        </p:nvSpPr>
        <p:spPr>
          <a:xfrm>
            <a:off x="853439" y="1147377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853439" y="1589169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853439" y="2097568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853439" y="2591997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853439" y="3095266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853439" y="4047546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853439" y="3558699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377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резюме +фон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441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6"/>
            <a:ext cx="5562601" cy="684212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358774" y="4754389"/>
            <a:ext cx="323197" cy="201797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3439" y="4754922"/>
            <a:ext cx="5391787" cy="200731"/>
          </a:xfrm>
        </p:spPr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6340807" y="4754921"/>
            <a:ext cx="955492" cy="200732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4">
            <a:extLst>
              <a:ext uri="{FF2B5EF4-FFF2-40B4-BE49-F238E27FC236}">
                <a16:creationId xmlns:a16="http://schemas.microsoft.com/office/drawing/2014/main" id="{AE4A5CD4-665D-4467-80B3-1293C86F30A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68607" y="1226364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F996A264-E88A-436A-BFED-8E6705697CC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368607" y="1707307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10C166F8-C589-4E1B-A57C-AD152243FE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68607" y="2188250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BCF75922-8032-4503-8F5B-DD56DF3299C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68607" y="2669193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C1C304EF-258E-4745-82D8-16A210470B0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368607" y="3150136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CF824452-8E56-42A6-956B-4615FC9E37A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368607" y="3631079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C0C49BA9-3B25-45BD-BE69-E6A047C1A0E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68607" y="4112021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6245227" y="339726"/>
            <a:ext cx="2539998" cy="4211637"/>
          </a:xfr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4"/>
          </p:nvPr>
        </p:nvSpPr>
        <p:spPr>
          <a:xfrm>
            <a:off x="853439" y="1147377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853439" y="1589169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853439" y="2097568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853439" y="2591997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853439" y="3095266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853439" y="4047546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853439" y="3558699"/>
            <a:ext cx="506793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407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резюме +фон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02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6"/>
            <a:ext cx="5562601" cy="684212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358774" y="4754389"/>
            <a:ext cx="323197" cy="201797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3439" y="4754922"/>
            <a:ext cx="5391787" cy="200731"/>
          </a:xfrm>
        </p:spPr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6340807" y="4754921"/>
            <a:ext cx="955492" cy="200732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6245227" y="339726"/>
            <a:ext cx="2539998" cy="4211637"/>
          </a:xfrm>
        </p:spPr>
        <p:txBody>
          <a:bodyPr lIns="0" tIns="0" rIns="0" bIns="0"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3225005" y="1527175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354011" y="3427979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3225005" y="3420994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3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25005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54011" y="304514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225005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172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резюме +фон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04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6"/>
            <a:ext cx="5562601" cy="684212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358774" y="4754389"/>
            <a:ext cx="323197" cy="201797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3439" y="4754922"/>
            <a:ext cx="5391787" cy="200731"/>
          </a:xfrm>
        </p:spPr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6340807" y="4754921"/>
            <a:ext cx="955492" cy="200732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6245227" y="339726"/>
            <a:ext cx="2539998" cy="4211637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45"/>
          </p:nvPr>
        </p:nvSpPr>
        <p:spPr>
          <a:xfrm>
            <a:off x="2309376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6"/>
          </p:nvPr>
        </p:nvSpPr>
        <p:spPr>
          <a:xfrm>
            <a:off x="4264740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7"/>
          </p:nvPr>
        </p:nvSpPr>
        <p:spPr>
          <a:xfrm>
            <a:off x="354011" y="3420994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48"/>
          </p:nvPr>
        </p:nvSpPr>
        <p:spPr>
          <a:xfrm>
            <a:off x="2309376" y="3420994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50"/>
          </p:nvPr>
        </p:nvSpPr>
        <p:spPr>
          <a:xfrm>
            <a:off x="4264740" y="3417713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309376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264740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0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401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2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2309376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4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264740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4507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резюме +фон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07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6"/>
            <a:ext cx="5562601" cy="684212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358774" y="4754389"/>
            <a:ext cx="323197" cy="201797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3439" y="4754922"/>
            <a:ext cx="5391787" cy="200731"/>
          </a:xfrm>
        </p:spPr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6340807" y="4754921"/>
            <a:ext cx="955492" cy="200732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6245227" y="339726"/>
            <a:ext cx="2539998" cy="4211637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3225005" y="1527175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354011" y="3427979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3225005" y="3420994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3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25005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54011" y="304514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225005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5406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резюме +фон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09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6"/>
            <a:ext cx="5562601" cy="684212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358774" y="4754389"/>
            <a:ext cx="323197" cy="201797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3439" y="4754922"/>
            <a:ext cx="5391787" cy="200731"/>
          </a:xfrm>
        </p:spPr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6340807" y="4754921"/>
            <a:ext cx="955492" cy="200732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6245227" y="339726"/>
            <a:ext cx="2539998" cy="4211637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45"/>
          </p:nvPr>
        </p:nvSpPr>
        <p:spPr>
          <a:xfrm>
            <a:off x="2309376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6"/>
          </p:nvPr>
        </p:nvSpPr>
        <p:spPr>
          <a:xfrm>
            <a:off x="4264740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7"/>
          </p:nvPr>
        </p:nvSpPr>
        <p:spPr>
          <a:xfrm>
            <a:off x="354011" y="3420994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48"/>
          </p:nvPr>
        </p:nvSpPr>
        <p:spPr>
          <a:xfrm>
            <a:off x="2309376" y="3420994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50"/>
          </p:nvPr>
        </p:nvSpPr>
        <p:spPr>
          <a:xfrm>
            <a:off x="4264740" y="3417713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309376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264740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0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401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2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2309376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4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264740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8132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резюме +фон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11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6"/>
            <a:ext cx="5562601" cy="684212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358774" y="4754389"/>
            <a:ext cx="323197" cy="201797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3439" y="4754922"/>
            <a:ext cx="5391787" cy="200731"/>
          </a:xfrm>
        </p:spPr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6340807" y="4754921"/>
            <a:ext cx="955492" cy="200732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6245227" y="339726"/>
            <a:ext cx="2539998" cy="4211637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 smtClean="0"/>
            </a:lvl1pPr>
            <a:lvl2pPr>
              <a:defRPr lang="ru-RU" dirty="0" smtClean="0"/>
            </a:lvl2pPr>
            <a:lvl3pPr>
              <a:defRPr lang="ru-RU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3225005" y="1527175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354011" y="3427979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3225005" y="3420994"/>
            <a:ext cx="25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3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25005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54011" y="304514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225005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1852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+ резюме +фон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14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6"/>
            <a:ext cx="5562601" cy="684212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358774" y="4754389"/>
            <a:ext cx="323197" cy="201797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3439" y="4754922"/>
            <a:ext cx="5391787" cy="200731"/>
          </a:xfrm>
        </p:spPr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6340807" y="4754921"/>
            <a:ext cx="955492" cy="200732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6245227" y="339726"/>
            <a:ext cx="2539998" cy="4211637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 smtClean="0"/>
            </a:lvl1pPr>
            <a:lvl2pPr>
              <a:defRPr lang="ru-RU" dirty="0" smtClean="0"/>
            </a:lvl2pPr>
            <a:lvl3pPr>
              <a:defRPr lang="ru-RU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45"/>
          </p:nvPr>
        </p:nvSpPr>
        <p:spPr>
          <a:xfrm>
            <a:off x="2309376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6"/>
          </p:nvPr>
        </p:nvSpPr>
        <p:spPr>
          <a:xfrm>
            <a:off x="4264740" y="1527175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7"/>
          </p:nvPr>
        </p:nvSpPr>
        <p:spPr>
          <a:xfrm>
            <a:off x="354011" y="3420994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48"/>
          </p:nvPr>
        </p:nvSpPr>
        <p:spPr>
          <a:xfrm>
            <a:off x="2309376" y="3420994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50"/>
          </p:nvPr>
        </p:nvSpPr>
        <p:spPr>
          <a:xfrm>
            <a:off x="4264740" y="3417713"/>
            <a:ext cx="1656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309376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264740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0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401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2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2309376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4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264740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9000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н + преамбула + буллиты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083627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748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1" y="0"/>
            <a:ext cx="3047999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0" y="339724"/>
            <a:ext cx="5546725" cy="684214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38" name="Рисунок 14">
            <a:extLst>
              <a:ext uri="{FF2B5EF4-FFF2-40B4-BE49-F238E27FC236}">
                <a16:creationId xmlns:a16="http://schemas.microsoft.com/office/drawing/2014/main" id="{4B7DA86D-EE14-4915-A8B5-722C9CBBE67A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238500" y="1185888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0" name="Рисунок 14">
            <a:extLst>
              <a:ext uri="{FF2B5EF4-FFF2-40B4-BE49-F238E27FC236}">
                <a16:creationId xmlns:a16="http://schemas.microsoft.com/office/drawing/2014/main" id="{8880097B-8F31-4EE5-BC21-B835E5694478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238500" y="1676117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2" name="Рисунок 14">
            <a:extLst>
              <a:ext uri="{FF2B5EF4-FFF2-40B4-BE49-F238E27FC236}">
                <a16:creationId xmlns:a16="http://schemas.microsoft.com/office/drawing/2014/main" id="{E16E0BFD-89AD-4030-B243-57B7C43695D9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238500" y="2166346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4" name="Рисунок 14">
            <a:extLst>
              <a:ext uri="{FF2B5EF4-FFF2-40B4-BE49-F238E27FC236}">
                <a16:creationId xmlns:a16="http://schemas.microsoft.com/office/drawing/2014/main" id="{A4DAF9EC-0161-47E9-86C7-7216F4250C5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3238500" y="2656575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6" name="Рисунок 14">
            <a:extLst>
              <a:ext uri="{FF2B5EF4-FFF2-40B4-BE49-F238E27FC236}">
                <a16:creationId xmlns:a16="http://schemas.microsoft.com/office/drawing/2014/main" id="{E2CA454F-F786-4F65-B99A-43B767CC4BF3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238500" y="3146804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8" name="Рисунок 14">
            <a:extLst>
              <a:ext uri="{FF2B5EF4-FFF2-40B4-BE49-F238E27FC236}">
                <a16:creationId xmlns:a16="http://schemas.microsoft.com/office/drawing/2014/main" id="{D166CBFF-D38C-4D25-8578-052855591538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238500" y="3637033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0" name="Рисунок 14">
            <a:extLst>
              <a:ext uri="{FF2B5EF4-FFF2-40B4-BE49-F238E27FC236}">
                <a16:creationId xmlns:a16="http://schemas.microsoft.com/office/drawing/2014/main" id="{1C5D21D0-A654-4F33-BE00-4AAAD314630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3238500" y="4127262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4"/>
          </p:nvPr>
        </p:nvSpPr>
        <p:spPr>
          <a:xfrm>
            <a:off x="3717925" y="1131888"/>
            <a:ext cx="5067300" cy="46800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7" name="Текст 6"/>
          <p:cNvSpPr>
            <a:spLocks noGrp="1"/>
          </p:cNvSpPr>
          <p:nvPr>
            <p:ph type="body" sz="quarter" idx="45"/>
          </p:nvPr>
        </p:nvSpPr>
        <p:spPr>
          <a:xfrm>
            <a:off x="3717925" y="1622117"/>
            <a:ext cx="5067300" cy="46800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8" name="Текст 6"/>
          <p:cNvSpPr>
            <a:spLocks noGrp="1"/>
          </p:cNvSpPr>
          <p:nvPr>
            <p:ph type="body" sz="quarter" idx="46"/>
          </p:nvPr>
        </p:nvSpPr>
        <p:spPr>
          <a:xfrm>
            <a:off x="3717925" y="2112346"/>
            <a:ext cx="5067300" cy="46800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6"/>
          <p:cNvSpPr>
            <a:spLocks noGrp="1"/>
          </p:cNvSpPr>
          <p:nvPr>
            <p:ph type="body" sz="quarter" idx="47"/>
          </p:nvPr>
        </p:nvSpPr>
        <p:spPr>
          <a:xfrm>
            <a:off x="3717925" y="2602575"/>
            <a:ext cx="5067300" cy="46800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6"/>
          <p:cNvSpPr>
            <a:spLocks noGrp="1"/>
          </p:cNvSpPr>
          <p:nvPr>
            <p:ph type="body" sz="quarter" idx="48"/>
          </p:nvPr>
        </p:nvSpPr>
        <p:spPr>
          <a:xfrm>
            <a:off x="3717925" y="3092804"/>
            <a:ext cx="5067300" cy="46800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6"/>
          <p:cNvSpPr>
            <a:spLocks noGrp="1"/>
          </p:cNvSpPr>
          <p:nvPr>
            <p:ph type="body" sz="quarter" idx="49"/>
          </p:nvPr>
        </p:nvSpPr>
        <p:spPr>
          <a:xfrm>
            <a:off x="3717925" y="3583033"/>
            <a:ext cx="5067300" cy="46800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2" name="Текст 6"/>
          <p:cNvSpPr>
            <a:spLocks noGrp="1"/>
          </p:cNvSpPr>
          <p:nvPr>
            <p:ph type="body" sz="quarter" idx="50"/>
          </p:nvPr>
        </p:nvSpPr>
        <p:spPr>
          <a:xfrm>
            <a:off x="3717925" y="4073262"/>
            <a:ext cx="5067300" cy="46800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51"/>
          </p:nvPr>
        </p:nvSpPr>
        <p:spPr>
          <a:xfrm>
            <a:off x="358775" y="339725"/>
            <a:ext cx="2513965" cy="4211638"/>
          </a:xfrm>
        </p:spPr>
        <p:txBody>
          <a:bodyPr vert="horz" lIns="0" tIns="0" rIns="0" bIns="0" rtlCol="0">
            <a:no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0460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то + буллиты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1983395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543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4220" y="339724"/>
            <a:ext cx="5501005" cy="684213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1" y="0"/>
            <a:ext cx="3047999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Рисунок 14">
            <a:extLst>
              <a:ext uri="{FF2B5EF4-FFF2-40B4-BE49-F238E27FC236}">
                <a16:creationId xmlns:a16="http://schemas.microsoft.com/office/drawing/2014/main" id="{0F330F95-7EBC-4271-9C49-F0553ABB45B6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284220" y="1214619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17C8AFFB-91D7-48BE-BA4C-A402F77F853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284220" y="1695584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9417A9CF-5B7D-40E0-890E-E0C892B0DBA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284220" y="2176549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5C52364B-C15A-4133-B102-541B5C18DD45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3284220" y="2657514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85866053-C0C3-4840-A70B-ADE6462FD4EA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284220" y="3138479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BB1F9AA0-0565-4D7A-ADAF-E349DF55D060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284220" y="3619444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7C98835F-EA09-4ED1-B396-8DC0E5340E8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3284220" y="4100410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3"/>
          </p:nvPr>
        </p:nvSpPr>
        <p:spPr>
          <a:xfrm>
            <a:off x="3843338" y="1131888"/>
            <a:ext cx="4941887" cy="5254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4"/>
          </p:nvPr>
        </p:nvSpPr>
        <p:spPr>
          <a:xfrm>
            <a:off x="3843338" y="1612107"/>
            <a:ext cx="4941887" cy="5254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5"/>
          </p:nvPr>
        </p:nvSpPr>
        <p:spPr>
          <a:xfrm>
            <a:off x="3843338" y="2092326"/>
            <a:ext cx="4941887" cy="5254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6"/>
          </p:nvPr>
        </p:nvSpPr>
        <p:spPr>
          <a:xfrm>
            <a:off x="3843338" y="2572545"/>
            <a:ext cx="4941887" cy="5254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7"/>
          </p:nvPr>
        </p:nvSpPr>
        <p:spPr>
          <a:xfrm>
            <a:off x="3843338" y="3052764"/>
            <a:ext cx="4941887" cy="5254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8"/>
          </p:nvPr>
        </p:nvSpPr>
        <p:spPr>
          <a:xfrm>
            <a:off x="3843338" y="3532983"/>
            <a:ext cx="4941887" cy="5254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49"/>
          </p:nvPr>
        </p:nvSpPr>
        <p:spPr>
          <a:xfrm>
            <a:off x="3843338" y="4017679"/>
            <a:ext cx="4941887" cy="5254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816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40469241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38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 userDrawn="1"/>
        </p:nvSpPr>
        <p:spPr bwMode="auto">
          <a:xfrm>
            <a:off x="7426800" y="3425398"/>
            <a:ext cx="1717200" cy="1718102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304800"/>
            <a:ext cx="6768592" cy="1349829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63899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3047472"/>
            <a:ext cx="673290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048240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543929" y="4341240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FFFFFF"/>
                </a:solidFill>
              </a:rPr>
              <a:t>Партнеры</a:t>
            </a:r>
            <a:r>
              <a:rPr lang="ru-RU" sz="1100" baseline="0" dirty="0" smtClean="0">
                <a:solidFill>
                  <a:srgbClr val="FFFFFF"/>
                </a:solidFill>
              </a:rPr>
              <a:t> для роста</a:t>
            </a:r>
            <a:endParaRPr lang="ru-RU" sz="1100" dirty="0">
              <a:solidFill>
                <a:srgbClr val="FFFFFF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3425398"/>
            <a:ext cx="7422299" cy="1718102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grpSp>
        <p:nvGrpSpPr>
          <p:cNvPr id="7" name="Группа 6"/>
          <p:cNvGrpSpPr>
            <a:grpSpLocks noChangeAspect="1"/>
          </p:cNvGrpSpPr>
          <p:nvPr userDrawn="1"/>
        </p:nvGrpSpPr>
        <p:grpSpPr>
          <a:xfrm>
            <a:off x="7426800" y="1712699"/>
            <a:ext cx="1717200" cy="1718102"/>
            <a:chOff x="7431300" y="1712699"/>
            <a:chExt cx="1717200" cy="1718102"/>
          </a:xfrm>
        </p:grpSpPr>
        <p:sp>
          <p:nvSpPr>
            <p:cNvPr id="58" name="Прямоугольник 57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Прямоугольник 58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4" name="Полилиния 103"/>
          <p:cNvSpPr>
            <a:spLocks noChangeAspect="1"/>
          </p:cNvSpPr>
          <p:nvPr userDrawn="1"/>
        </p:nvSpPr>
        <p:spPr bwMode="auto">
          <a:xfrm>
            <a:off x="7426804" y="0"/>
            <a:ext cx="1717196" cy="1718102"/>
          </a:xfrm>
          <a:custGeom>
            <a:avLst/>
            <a:gdLst>
              <a:gd name="connsiteX0" fmla="*/ 1712696 w 1712696"/>
              <a:gd name="connsiteY0" fmla="*/ 1664380 h 1713600"/>
              <a:gd name="connsiteX1" fmla="*/ 1712696 w 1712696"/>
              <a:gd name="connsiteY1" fmla="*/ 1713600 h 1713600"/>
              <a:gd name="connsiteX2" fmla="*/ 1666083 w 1712696"/>
              <a:gd name="connsiteY2" fmla="*/ 1713600 h 1713600"/>
              <a:gd name="connsiteX3" fmla="*/ 1712696 w 1712696"/>
              <a:gd name="connsiteY3" fmla="*/ 1277272 h 1713600"/>
              <a:gd name="connsiteX4" fmla="*/ 1712696 w 1712696"/>
              <a:gd name="connsiteY4" fmla="*/ 1476393 h 1713600"/>
              <a:gd name="connsiteX5" fmla="*/ 1488054 w 1712696"/>
              <a:gd name="connsiteY5" fmla="*/ 1713600 h 1713600"/>
              <a:gd name="connsiteX6" fmla="*/ 1299480 w 1712696"/>
              <a:gd name="connsiteY6" fmla="*/ 1713600 h 1713600"/>
              <a:gd name="connsiteX7" fmla="*/ 1712696 w 1712696"/>
              <a:gd name="connsiteY7" fmla="*/ 890163 h 1713600"/>
              <a:gd name="connsiteX8" fmla="*/ 1712696 w 1712696"/>
              <a:gd name="connsiteY8" fmla="*/ 1089285 h 1713600"/>
              <a:gd name="connsiteX9" fmla="*/ 1121451 w 1712696"/>
              <a:gd name="connsiteY9" fmla="*/ 1713600 h 1713600"/>
              <a:gd name="connsiteX10" fmla="*/ 932877 w 1712696"/>
              <a:gd name="connsiteY10" fmla="*/ 1713600 h 1713600"/>
              <a:gd name="connsiteX11" fmla="*/ 1712696 w 1712696"/>
              <a:gd name="connsiteY11" fmla="*/ 503055 h 1713600"/>
              <a:gd name="connsiteX12" fmla="*/ 1712696 w 1712696"/>
              <a:gd name="connsiteY12" fmla="*/ 702177 h 1713600"/>
              <a:gd name="connsiteX13" fmla="*/ 754848 w 1712696"/>
              <a:gd name="connsiteY13" fmla="*/ 1713600 h 1713600"/>
              <a:gd name="connsiteX14" fmla="*/ 566274 w 1712696"/>
              <a:gd name="connsiteY14" fmla="*/ 1713600 h 1713600"/>
              <a:gd name="connsiteX15" fmla="*/ 1712696 w 1712696"/>
              <a:gd name="connsiteY15" fmla="*/ 115947 h 1713600"/>
              <a:gd name="connsiteX16" fmla="*/ 1712696 w 1712696"/>
              <a:gd name="connsiteY16" fmla="*/ 315069 h 1713600"/>
              <a:gd name="connsiteX17" fmla="*/ 388245 w 1712696"/>
              <a:gd name="connsiteY17" fmla="*/ 1713600 h 1713600"/>
              <a:gd name="connsiteX18" fmla="*/ 199671 w 1712696"/>
              <a:gd name="connsiteY18" fmla="*/ 1713600 h 1713600"/>
              <a:gd name="connsiteX19" fmla="*/ 0 w 1712696"/>
              <a:gd name="connsiteY19" fmla="*/ 0 h 1713600"/>
              <a:gd name="connsiteX20" fmla="*/ 1712696 w 1712696"/>
              <a:gd name="connsiteY20" fmla="*/ 0 h 1713600"/>
              <a:gd name="connsiteX21" fmla="*/ 1712696 w 1712696"/>
              <a:gd name="connsiteY21" fmla="*/ 1801 h 1713600"/>
              <a:gd name="connsiteX22" fmla="*/ 1642767 w 1712696"/>
              <a:gd name="connsiteY22" fmla="*/ 1801 h 1713600"/>
              <a:gd name="connsiteX23" fmla="*/ 21642 w 1712696"/>
              <a:gd name="connsiteY23" fmla="*/ 1713600 h 1713600"/>
              <a:gd name="connsiteX24" fmla="*/ 0 w 1712696"/>
              <a:gd name="connsiteY24" fmla="*/ 1713600 h 1713600"/>
              <a:gd name="connsiteX25" fmla="*/ 0 w 1712696"/>
              <a:gd name="connsiteY25" fmla="*/ 1537331 h 1713600"/>
              <a:gd name="connsiteX26" fmla="*/ 1454193 w 1712696"/>
              <a:gd name="connsiteY26" fmla="*/ 1801 h 1713600"/>
              <a:gd name="connsiteX27" fmla="*/ 1276164 w 1712696"/>
              <a:gd name="connsiteY27" fmla="*/ 1801 h 1713600"/>
              <a:gd name="connsiteX28" fmla="*/ 0 w 1712696"/>
              <a:gd name="connsiteY28" fmla="*/ 1349344 h 1713600"/>
              <a:gd name="connsiteX29" fmla="*/ 0 w 1712696"/>
              <a:gd name="connsiteY29" fmla="*/ 1150223 h 1713600"/>
              <a:gd name="connsiteX30" fmla="*/ 1087590 w 1712696"/>
              <a:gd name="connsiteY30" fmla="*/ 1801 h 1713600"/>
              <a:gd name="connsiteX31" fmla="*/ 909561 w 1712696"/>
              <a:gd name="connsiteY31" fmla="*/ 1801 h 1713600"/>
              <a:gd name="connsiteX32" fmla="*/ 0 w 1712696"/>
              <a:gd name="connsiteY32" fmla="*/ 962236 h 1713600"/>
              <a:gd name="connsiteX33" fmla="*/ 0 w 1712696"/>
              <a:gd name="connsiteY33" fmla="*/ 763115 h 1713600"/>
              <a:gd name="connsiteX34" fmla="*/ 720987 w 1712696"/>
              <a:gd name="connsiteY34" fmla="*/ 1801 h 1713600"/>
              <a:gd name="connsiteX35" fmla="*/ 542958 w 1712696"/>
              <a:gd name="connsiteY35" fmla="*/ 1801 h 1713600"/>
              <a:gd name="connsiteX36" fmla="*/ 0 w 1712696"/>
              <a:gd name="connsiteY36" fmla="*/ 575128 h 1713600"/>
              <a:gd name="connsiteX37" fmla="*/ 0 w 1712696"/>
              <a:gd name="connsiteY37" fmla="*/ 376007 h 1713600"/>
              <a:gd name="connsiteX38" fmla="*/ 354384 w 1712696"/>
              <a:gd name="connsiteY38" fmla="*/ 1801 h 1713600"/>
              <a:gd name="connsiteX39" fmla="*/ 176355 w 1712696"/>
              <a:gd name="connsiteY39" fmla="*/ 1801 h 1713600"/>
              <a:gd name="connsiteX40" fmla="*/ 0 w 1712696"/>
              <a:gd name="connsiteY40" fmla="*/ 188020 h 171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712696" h="1713600">
                <a:moveTo>
                  <a:pt x="1712696" y="1664380"/>
                </a:moveTo>
                <a:lnTo>
                  <a:pt x="1712696" y="1713600"/>
                </a:lnTo>
                <a:lnTo>
                  <a:pt x="1666083" y="1713600"/>
                </a:lnTo>
                <a:close/>
                <a:moveTo>
                  <a:pt x="1712696" y="1277272"/>
                </a:moveTo>
                <a:lnTo>
                  <a:pt x="1712696" y="1476393"/>
                </a:lnTo>
                <a:lnTo>
                  <a:pt x="1488054" y="1713600"/>
                </a:lnTo>
                <a:lnTo>
                  <a:pt x="1299480" y="1713600"/>
                </a:lnTo>
                <a:close/>
                <a:moveTo>
                  <a:pt x="1712696" y="890163"/>
                </a:moveTo>
                <a:lnTo>
                  <a:pt x="1712696" y="1089285"/>
                </a:lnTo>
                <a:lnTo>
                  <a:pt x="1121451" y="1713600"/>
                </a:lnTo>
                <a:lnTo>
                  <a:pt x="932877" y="1713600"/>
                </a:lnTo>
                <a:close/>
                <a:moveTo>
                  <a:pt x="1712696" y="503055"/>
                </a:moveTo>
                <a:lnTo>
                  <a:pt x="1712696" y="702177"/>
                </a:lnTo>
                <a:lnTo>
                  <a:pt x="754848" y="1713600"/>
                </a:lnTo>
                <a:lnTo>
                  <a:pt x="566274" y="1713600"/>
                </a:lnTo>
                <a:close/>
                <a:moveTo>
                  <a:pt x="1712696" y="115947"/>
                </a:moveTo>
                <a:lnTo>
                  <a:pt x="1712696" y="315069"/>
                </a:lnTo>
                <a:lnTo>
                  <a:pt x="388245" y="1713600"/>
                </a:lnTo>
                <a:lnTo>
                  <a:pt x="199671" y="1713600"/>
                </a:lnTo>
                <a:close/>
                <a:moveTo>
                  <a:pt x="0" y="0"/>
                </a:moveTo>
                <a:lnTo>
                  <a:pt x="1712696" y="0"/>
                </a:lnTo>
                <a:lnTo>
                  <a:pt x="1712696" y="1801"/>
                </a:lnTo>
                <a:lnTo>
                  <a:pt x="1642767" y="1801"/>
                </a:lnTo>
                <a:lnTo>
                  <a:pt x="21642" y="1713600"/>
                </a:lnTo>
                <a:lnTo>
                  <a:pt x="0" y="1713600"/>
                </a:lnTo>
                <a:lnTo>
                  <a:pt x="0" y="1537331"/>
                </a:lnTo>
                <a:lnTo>
                  <a:pt x="1454193" y="1801"/>
                </a:lnTo>
                <a:lnTo>
                  <a:pt x="1276164" y="1801"/>
                </a:lnTo>
                <a:lnTo>
                  <a:pt x="0" y="1349344"/>
                </a:lnTo>
                <a:lnTo>
                  <a:pt x="0" y="1150223"/>
                </a:lnTo>
                <a:lnTo>
                  <a:pt x="1087590" y="1801"/>
                </a:lnTo>
                <a:lnTo>
                  <a:pt x="909561" y="1801"/>
                </a:lnTo>
                <a:lnTo>
                  <a:pt x="0" y="962236"/>
                </a:lnTo>
                <a:lnTo>
                  <a:pt x="0" y="763115"/>
                </a:lnTo>
                <a:lnTo>
                  <a:pt x="720987" y="1801"/>
                </a:lnTo>
                <a:lnTo>
                  <a:pt x="542958" y="1801"/>
                </a:lnTo>
                <a:lnTo>
                  <a:pt x="0" y="575128"/>
                </a:lnTo>
                <a:lnTo>
                  <a:pt x="0" y="376007"/>
                </a:lnTo>
                <a:lnTo>
                  <a:pt x="354384" y="1801"/>
                </a:lnTo>
                <a:lnTo>
                  <a:pt x="176355" y="1801"/>
                </a:lnTo>
                <a:lnTo>
                  <a:pt x="0" y="188020"/>
                </a:lnTo>
                <a:close/>
              </a:path>
            </a:pathLst>
          </a:cu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7" name="Группа 86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88" name="Прямоугольник 87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89" name="Прямая соединительная линия 88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90" name="Группа 89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91" name="Прямоугольник 90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2" name="Прямоугольник 91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3" name="Прямоугольник 102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5" name="Прямоугольник 104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Прямоугольник 105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7" name="TextBox 106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8" name="TextBox 107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9" name="Прямоугольник 108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0" name="Прямоугольник 109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1" name="Прямоугольник 110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2" name="Прямоугольник 111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9103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+ фото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36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408" y="339724"/>
            <a:ext cx="5546092" cy="684213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096000" y="0"/>
            <a:ext cx="3048000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358775" y="1131888"/>
            <a:ext cx="5546970" cy="3419475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6766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+ фото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1781733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850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408" y="339724"/>
            <a:ext cx="3999867" cy="684213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4579620" y="0"/>
            <a:ext cx="4564380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358775" y="1131888"/>
            <a:ext cx="4000500" cy="3419475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024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то + текст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438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9300" y="339724"/>
            <a:ext cx="5495925" cy="684213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3048000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3288430" y="1131888"/>
            <a:ext cx="5496795" cy="34194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670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то + текст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156009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646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5358" y="339724"/>
            <a:ext cx="3999867" cy="684213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4564380" cy="45513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4784725" y="1131888"/>
            <a:ext cx="4000500" cy="34194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847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аблица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882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8" name="Объект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7" name="Таблица 6"/>
          <p:cNvSpPr>
            <a:spLocks noGrp="1"/>
          </p:cNvSpPr>
          <p:nvPr>
            <p:ph type="tbl" sz="quarter" idx="13"/>
          </p:nvPr>
        </p:nvSpPr>
        <p:spPr>
          <a:xfrm>
            <a:off x="358774" y="1638299"/>
            <a:ext cx="8426451" cy="29130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361950" y="1131888"/>
            <a:ext cx="8423275" cy="432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Заголовок </a:t>
            </a:r>
            <a:br>
              <a:rPr lang="ru-RU" dirty="0" smtClean="0"/>
            </a:br>
            <a:r>
              <a:rPr lang="ru-RU" dirty="0" smtClean="0"/>
              <a:t>таблицы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9505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аблица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780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8" name="Объект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7" name="Таблица 6"/>
          <p:cNvSpPr>
            <a:spLocks noGrp="1"/>
          </p:cNvSpPr>
          <p:nvPr>
            <p:ph type="tbl" sz="quarter" idx="13"/>
          </p:nvPr>
        </p:nvSpPr>
        <p:spPr>
          <a:xfrm>
            <a:off x="358775" y="1587500"/>
            <a:ext cx="4149725" cy="29257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9" name="Таблица 8"/>
          <p:cNvSpPr>
            <a:spLocks noGrp="1"/>
          </p:cNvSpPr>
          <p:nvPr>
            <p:ph type="tbl" sz="quarter" idx="14"/>
          </p:nvPr>
        </p:nvSpPr>
        <p:spPr>
          <a:xfrm>
            <a:off x="4635500" y="1587500"/>
            <a:ext cx="4149725" cy="2925763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131888"/>
            <a:ext cx="4162425" cy="396000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ru-RU" dirty="0" smtClean="0"/>
              <a:t>Заголовок таблицы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4635500" y="1131888"/>
            <a:ext cx="4162425" cy="396000"/>
          </a:xfrm>
        </p:spPr>
        <p:txBody>
          <a:bodyPr vert="horz" lIns="0" tIns="0" rIns="0" bIns="0" rtlCol="0">
            <a:no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1"/>
            <a:r>
              <a:rPr lang="ru-RU" dirty="0" smtClean="0"/>
              <a:t>Заголовок таблицы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0396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аблица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540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8" name="Объект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7" name="Таблица 6"/>
          <p:cNvSpPr>
            <a:spLocks noGrp="1"/>
          </p:cNvSpPr>
          <p:nvPr>
            <p:ph type="tbl" sz="quarter" idx="13"/>
          </p:nvPr>
        </p:nvSpPr>
        <p:spPr>
          <a:xfrm>
            <a:off x="358775" y="1531936"/>
            <a:ext cx="4149725" cy="12620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9" name="Таблица 8"/>
          <p:cNvSpPr>
            <a:spLocks noGrp="1"/>
          </p:cNvSpPr>
          <p:nvPr>
            <p:ph type="tbl" sz="quarter" idx="14"/>
          </p:nvPr>
        </p:nvSpPr>
        <p:spPr>
          <a:xfrm>
            <a:off x="4635500" y="1531937"/>
            <a:ext cx="4149725" cy="1262063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Таблица 6"/>
          <p:cNvSpPr>
            <a:spLocks noGrp="1"/>
          </p:cNvSpPr>
          <p:nvPr>
            <p:ph type="tbl" sz="quarter" idx="15"/>
          </p:nvPr>
        </p:nvSpPr>
        <p:spPr>
          <a:xfrm>
            <a:off x="358775" y="3289298"/>
            <a:ext cx="4149725" cy="126206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1" name="Таблица 8"/>
          <p:cNvSpPr>
            <a:spLocks noGrp="1"/>
          </p:cNvSpPr>
          <p:nvPr>
            <p:ph type="tbl" sz="quarter" idx="16"/>
          </p:nvPr>
        </p:nvSpPr>
        <p:spPr>
          <a:xfrm>
            <a:off x="4635500" y="3289299"/>
            <a:ext cx="4149725" cy="1262063"/>
          </a:xfrm>
        </p:spPr>
        <p:txBody>
          <a:bodyPr/>
          <a:lstStyle/>
          <a:p>
            <a:endParaRPr lang="ru-RU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7" hasCustomPrompt="1"/>
          </p:nvPr>
        </p:nvSpPr>
        <p:spPr>
          <a:xfrm>
            <a:off x="358775" y="1131888"/>
            <a:ext cx="4149725" cy="35401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ru-RU" dirty="0" smtClean="0"/>
              <a:t>Заголовок таблицы</a:t>
            </a:r>
            <a:endParaRPr lang="ru-RU" dirty="0"/>
          </a:p>
        </p:txBody>
      </p:sp>
      <p:sp>
        <p:nvSpPr>
          <p:cNvPr id="13" name="Текст 11"/>
          <p:cNvSpPr>
            <a:spLocks noGrp="1"/>
          </p:cNvSpPr>
          <p:nvPr>
            <p:ph type="body" sz="quarter" idx="18" hasCustomPrompt="1"/>
          </p:nvPr>
        </p:nvSpPr>
        <p:spPr>
          <a:xfrm>
            <a:off x="4635500" y="1131888"/>
            <a:ext cx="4149725" cy="35401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ru-RU" dirty="0" smtClean="0"/>
              <a:t>Заголовок таблицы</a:t>
            </a:r>
            <a:endParaRPr lang="ru-RU" dirty="0"/>
          </a:p>
        </p:txBody>
      </p:sp>
      <p:sp>
        <p:nvSpPr>
          <p:cNvPr id="14" name="Текст 11"/>
          <p:cNvSpPr>
            <a:spLocks noGrp="1"/>
          </p:cNvSpPr>
          <p:nvPr>
            <p:ph type="body" sz="quarter" idx="19" hasCustomPrompt="1"/>
          </p:nvPr>
        </p:nvSpPr>
        <p:spPr>
          <a:xfrm>
            <a:off x="358775" y="2902742"/>
            <a:ext cx="4149725" cy="35401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ru-RU" dirty="0" smtClean="0"/>
              <a:t>Заголовок таблицы</a:t>
            </a:r>
            <a:endParaRPr lang="ru-RU" dirty="0"/>
          </a:p>
        </p:txBody>
      </p:sp>
      <p:sp>
        <p:nvSpPr>
          <p:cNvPr id="15" name="Текст 11"/>
          <p:cNvSpPr>
            <a:spLocks noGrp="1"/>
          </p:cNvSpPr>
          <p:nvPr>
            <p:ph type="body" sz="quarter" idx="20" hasCustomPrompt="1"/>
          </p:nvPr>
        </p:nvSpPr>
        <p:spPr>
          <a:xfrm>
            <a:off x="4635500" y="2902742"/>
            <a:ext cx="4149725" cy="35401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ru-RU" dirty="0" smtClean="0"/>
              <a:t>Заголовок таблицы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942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аблица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43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8" name="Объект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7" name="Таблица 6"/>
          <p:cNvSpPr>
            <a:spLocks noGrp="1"/>
          </p:cNvSpPr>
          <p:nvPr>
            <p:ph type="tbl" sz="quarter" idx="13"/>
          </p:nvPr>
        </p:nvSpPr>
        <p:spPr>
          <a:xfrm>
            <a:off x="358775" y="1531936"/>
            <a:ext cx="2689225" cy="3019427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9" name="Таблица 8"/>
          <p:cNvSpPr>
            <a:spLocks noGrp="1"/>
          </p:cNvSpPr>
          <p:nvPr>
            <p:ph type="tbl" sz="quarter" idx="14"/>
          </p:nvPr>
        </p:nvSpPr>
        <p:spPr>
          <a:xfrm>
            <a:off x="3227387" y="1531936"/>
            <a:ext cx="2689225" cy="3019427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Таблица 6"/>
          <p:cNvSpPr>
            <a:spLocks noGrp="1"/>
          </p:cNvSpPr>
          <p:nvPr>
            <p:ph type="tbl" sz="quarter" idx="15"/>
          </p:nvPr>
        </p:nvSpPr>
        <p:spPr>
          <a:xfrm>
            <a:off x="6096000" y="1531936"/>
            <a:ext cx="2689225" cy="3019427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7" hasCustomPrompt="1"/>
          </p:nvPr>
        </p:nvSpPr>
        <p:spPr>
          <a:xfrm>
            <a:off x="358775" y="1131888"/>
            <a:ext cx="2689225" cy="35401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ru-RU" dirty="0" smtClean="0"/>
              <a:t>Заголовок </a:t>
            </a:r>
            <a:br>
              <a:rPr lang="ru-RU" dirty="0" smtClean="0"/>
            </a:br>
            <a:r>
              <a:rPr lang="ru-RU" dirty="0" smtClean="0"/>
              <a:t>таблицы</a:t>
            </a:r>
            <a:endParaRPr lang="ru-RU" dirty="0"/>
          </a:p>
        </p:txBody>
      </p:sp>
      <p:sp>
        <p:nvSpPr>
          <p:cNvPr id="13" name="Текст 11"/>
          <p:cNvSpPr>
            <a:spLocks noGrp="1"/>
          </p:cNvSpPr>
          <p:nvPr>
            <p:ph type="body" sz="quarter" idx="18" hasCustomPrompt="1"/>
          </p:nvPr>
        </p:nvSpPr>
        <p:spPr>
          <a:xfrm>
            <a:off x="3227387" y="1131888"/>
            <a:ext cx="2689225" cy="35401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ru-RU" dirty="0" smtClean="0"/>
              <a:t>Заголовок </a:t>
            </a:r>
            <a:br>
              <a:rPr lang="ru-RU" dirty="0" smtClean="0"/>
            </a:br>
            <a:r>
              <a:rPr lang="ru-RU" dirty="0" smtClean="0"/>
              <a:t>таблицы</a:t>
            </a:r>
            <a:endParaRPr lang="ru-RU" dirty="0"/>
          </a:p>
        </p:txBody>
      </p:sp>
      <p:sp>
        <p:nvSpPr>
          <p:cNvPr id="14" name="Текст 11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0" y="1131888"/>
            <a:ext cx="2689225" cy="35401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ru-RU" dirty="0" smtClean="0"/>
              <a:t>Заголовок </a:t>
            </a:r>
            <a:br>
              <a:rPr lang="ru-RU" dirty="0" smtClean="0"/>
            </a:br>
            <a:r>
              <a:rPr lang="ru-RU" dirty="0" smtClean="0"/>
              <a:t>таблицы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1262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Диаграмма 6"/>
          <p:cNvSpPr>
            <a:spLocks noGrp="1"/>
          </p:cNvSpPr>
          <p:nvPr>
            <p:ph type="chart" sz="quarter" idx="13"/>
          </p:nvPr>
        </p:nvSpPr>
        <p:spPr>
          <a:xfrm>
            <a:off x="361950" y="1497625"/>
            <a:ext cx="4116388" cy="146208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Диаграмма 8"/>
          <p:cNvSpPr>
            <a:spLocks noGrp="1"/>
          </p:cNvSpPr>
          <p:nvPr>
            <p:ph type="chart" sz="quarter" idx="14"/>
          </p:nvPr>
        </p:nvSpPr>
        <p:spPr>
          <a:xfrm>
            <a:off x="4694238" y="1497625"/>
            <a:ext cx="4090987" cy="1476375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5"/>
          </p:nvPr>
        </p:nvSpPr>
        <p:spPr>
          <a:xfrm>
            <a:off x="361950" y="3101679"/>
            <a:ext cx="4116388" cy="1449684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6"/>
          </p:nvPr>
        </p:nvSpPr>
        <p:spPr>
          <a:xfrm>
            <a:off x="4694238" y="3088962"/>
            <a:ext cx="4090987" cy="14624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7"/>
          </p:nvPr>
        </p:nvSpPr>
        <p:spPr>
          <a:xfrm>
            <a:off x="361950" y="1131888"/>
            <a:ext cx="4116388" cy="307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8"/>
          </p:nvPr>
        </p:nvSpPr>
        <p:spPr>
          <a:xfrm>
            <a:off x="4694238" y="1131888"/>
            <a:ext cx="4090987" cy="307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490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Диаграмма 6"/>
          <p:cNvSpPr>
            <a:spLocks noGrp="1"/>
          </p:cNvSpPr>
          <p:nvPr>
            <p:ph type="chart" sz="quarter" idx="13"/>
          </p:nvPr>
        </p:nvSpPr>
        <p:spPr>
          <a:xfrm>
            <a:off x="358775" y="1692275"/>
            <a:ext cx="5610225" cy="285908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4"/>
          </p:nvPr>
        </p:nvSpPr>
        <p:spPr>
          <a:xfrm>
            <a:off x="358775" y="1131888"/>
            <a:ext cx="5616575" cy="4810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5"/>
          </p:nvPr>
        </p:nvSpPr>
        <p:spPr>
          <a:xfrm>
            <a:off x="6113463" y="1131888"/>
            <a:ext cx="2671762" cy="34194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435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14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290286"/>
            <a:ext cx="6768592" cy="1364369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defRPr lang="ru-RU" sz="54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42780"/>
            <a:ext cx="6732905" cy="1050502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7616825" y="3047472"/>
            <a:ext cx="1334669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Место (город)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Месяц Год</a:t>
            </a:r>
            <a:endParaRPr lang="ru-RU" dirty="0"/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356136"/>
            <a:ext cx="1104679" cy="20880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3429900"/>
            <a:ext cx="5715898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7430400" y="3429900"/>
            <a:ext cx="1713600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5716800" y="3429900"/>
            <a:ext cx="1713599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4" name="Группа 83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85" name="Прямоугольник 84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86" name="Прямая соединительная линия 85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7" name="Группа 86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88" name="Прямоугольник 87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9" name="Прямоугольник 88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0" name="Прямоугольник 89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1" name="Прямоугольник 90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2" name="Прямоугольник 91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3" name="TextBox 102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4" name="TextBox 103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5" name="Прямоугольник 104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Прямоугольник 105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Прямоугольник 107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04854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343421" y="4852214"/>
            <a:ext cx="751383" cy="17567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2021г.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527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70721978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63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290286"/>
            <a:ext cx="6768592" cy="1349828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defRPr lang="ru-RU" sz="54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42780"/>
            <a:ext cx="6732905" cy="1050502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7616825" y="3047472"/>
            <a:ext cx="1334669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Место (город)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Месяц Год</a:t>
            </a:r>
            <a:endParaRPr lang="ru-RU" dirty="0"/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356136"/>
            <a:ext cx="1104679" cy="20880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3429900"/>
            <a:ext cx="5715898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grpSp>
        <p:nvGrpSpPr>
          <p:cNvPr id="3" name="Группа 2"/>
          <p:cNvGrpSpPr>
            <a:grpSpLocks noChangeAspect="1"/>
          </p:cNvGrpSpPr>
          <p:nvPr userDrawn="1"/>
        </p:nvGrpSpPr>
        <p:grpSpPr>
          <a:xfrm>
            <a:off x="5710499" y="3425398"/>
            <a:ext cx="1717200" cy="1718102"/>
            <a:chOff x="5493178" y="3425398"/>
            <a:chExt cx="1717200" cy="1718102"/>
          </a:xfrm>
        </p:grpSpPr>
        <p:sp>
          <p:nvSpPr>
            <p:cNvPr id="57" name="Прямоугольник 56"/>
            <p:cNvSpPr>
              <a:spLocks noChangeAspect="1"/>
            </p:cNvSpPr>
            <p:nvPr userDrawn="1"/>
          </p:nvSpPr>
          <p:spPr bwMode="auto">
            <a:xfrm>
              <a:off x="5493178" y="3425398"/>
              <a:ext cx="1717200" cy="1718102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Прямоугольник 55"/>
            <p:cNvSpPr>
              <a:spLocks noChangeAspect="1"/>
            </p:cNvSpPr>
            <p:nvPr userDrawn="1"/>
          </p:nvSpPr>
          <p:spPr bwMode="auto">
            <a:xfrm>
              <a:off x="5494026" y="3426300"/>
              <a:ext cx="1716352" cy="171720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8" name="Группа 57"/>
          <p:cNvGrpSpPr>
            <a:grpSpLocks noChangeAspect="1"/>
          </p:cNvGrpSpPr>
          <p:nvPr userDrawn="1"/>
        </p:nvGrpSpPr>
        <p:grpSpPr>
          <a:xfrm>
            <a:off x="7427701" y="3426300"/>
            <a:ext cx="1716299" cy="1717200"/>
            <a:chOff x="6573600" y="0"/>
            <a:chExt cx="2570400" cy="2571750"/>
          </a:xfrm>
        </p:grpSpPr>
        <p:sp>
          <p:nvSpPr>
            <p:cNvPr id="59" name="Прямоугольник 58"/>
            <p:cNvSpPr/>
            <p:nvPr userDrawn="1"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Полилиния 59"/>
            <p:cNvSpPr>
              <a:spLocks/>
            </p:cNvSpPr>
            <p:nvPr userDrawn="1"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9" name="Группа 88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90" name="Прямоугольник 89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91" name="Прямая соединительная линия 90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92" name="Группа 91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3" name="Прямоугольник 102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Прямоугольник 103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5" name="Прямоугольник 104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Прямоугольник 105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TextBox 107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9" name="TextBox 108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0" name="Прямоугольник 109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1" name="Прямоугольник 110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2" name="Прямоугольник 111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3" name="Прямоугольник 112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43262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665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40931" y="283237"/>
            <a:ext cx="6768592" cy="145653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defRPr lang="ru-RU" sz="54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42780"/>
            <a:ext cx="6732905" cy="1050502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7616825" y="3047472"/>
            <a:ext cx="1334669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Место (город)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Месяц Год</a:t>
            </a:r>
            <a:endParaRPr lang="ru-RU" dirty="0"/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356136"/>
            <a:ext cx="1104679" cy="20880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3423920"/>
            <a:ext cx="5715898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grpSp>
        <p:nvGrpSpPr>
          <p:cNvPr id="3" name="Группа 2"/>
          <p:cNvGrpSpPr>
            <a:grpSpLocks noChangeAspect="1"/>
          </p:cNvGrpSpPr>
          <p:nvPr userDrawn="1"/>
        </p:nvGrpSpPr>
        <p:grpSpPr>
          <a:xfrm>
            <a:off x="5710499" y="3425398"/>
            <a:ext cx="1717200" cy="1718102"/>
            <a:chOff x="5493178" y="3425398"/>
            <a:chExt cx="1717200" cy="1718102"/>
          </a:xfrm>
        </p:grpSpPr>
        <p:sp>
          <p:nvSpPr>
            <p:cNvPr id="57" name="Прямоугольник 56"/>
            <p:cNvSpPr>
              <a:spLocks noChangeAspect="1"/>
            </p:cNvSpPr>
            <p:nvPr userDrawn="1"/>
          </p:nvSpPr>
          <p:spPr bwMode="auto">
            <a:xfrm>
              <a:off x="5493178" y="3425398"/>
              <a:ext cx="1717200" cy="1718102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Прямоугольник 55"/>
            <p:cNvSpPr>
              <a:spLocks noChangeAspect="1"/>
            </p:cNvSpPr>
            <p:nvPr userDrawn="1"/>
          </p:nvSpPr>
          <p:spPr bwMode="auto">
            <a:xfrm>
              <a:off x="5494026" y="3426300"/>
              <a:ext cx="1716352" cy="171720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8" name="Группа 57"/>
          <p:cNvGrpSpPr>
            <a:grpSpLocks noChangeAspect="1"/>
          </p:cNvGrpSpPr>
          <p:nvPr userDrawn="1"/>
        </p:nvGrpSpPr>
        <p:grpSpPr>
          <a:xfrm>
            <a:off x="7427701" y="3426300"/>
            <a:ext cx="1716299" cy="1717200"/>
            <a:chOff x="6573600" y="0"/>
            <a:chExt cx="2570400" cy="2571750"/>
          </a:xfrm>
        </p:grpSpPr>
        <p:sp>
          <p:nvSpPr>
            <p:cNvPr id="59" name="Прямоугольник 58"/>
            <p:cNvSpPr/>
            <p:nvPr userDrawn="1"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Полилиния 59"/>
            <p:cNvSpPr>
              <a:spLocks/>
            </p:cNvSpPr>
            <p:nvPr userDrawn="1"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9" name="Группа 88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90" name="Прямоугольник 89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91" name="Прямая соединительная линия 90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92" name="Группа 91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3" name="Прямоугольник 102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Прямоугольник 103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5" name="Прямоугольник 104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Прямоугольник 105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TextBox 107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9" name="TextBox 108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0" name="Прямоугольник 109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1" name="Прямоугольник 110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2" name="Прямоугольник 111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3" name="Прямоугольник 112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94295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53167354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09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 userDrawn="1"/>
        </p:nvSpPr>
        <p:spPr bwMode="auto">
          <a:xfrm>
            <a:off x="7431300" y="3429900"/>
            <a:ext cx="1712700" cy="1713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40931" y="299295"/>
            <a:ext cx="6768592" cy="145653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defRPr lang="ru-RU" sz="54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42780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3047472"/>
            <a:ext cx="673290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048240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543929" y="4341240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3429900"/>
            <a:ext cx="7430397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7430400" y="0"/>
            <a:ext cx="1713600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7430401" y="1714950"/>
            <a:ext cx="1713599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5" name="Группа 84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86" name="Прямоугольник 85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87" name="Прямая соединительная линия 86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8" name="Группа 87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89" name="Прямоугольник 88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0" name="Прямоугольник 89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1" name="Прямоугольник 90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2" name="Прямоугольник 91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3" name="Прямоугольник 102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" name="TextBox 103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5" name="TextBox 104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Прямоугольник 105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Прямоугольник 107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9" name="Прямоугольник 108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03906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68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 userDrawn="1"/>
        </p:nvSpPr>
        <p:spPr bwMode="auto">
          <a:xfrm>
            <a:off x="7426800" y="3425398"/>
            <a:ext cx="1717200" cy="171810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283237"/>
            <a:ext cx="6768592" cy="145653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defRPr lang="ru-RU" sz="54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42780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3047472"/>
            <a:ext cx="673290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048240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543929" y="4341240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3425398"/>
            <a:ext cx="7430397" cy="1718102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8" name="Прямоугольник 57"/>
          <p:cNvSpPr>
            <a:spLocks noChangeAspect="1"/>
          </p:cNvSpPr>
          <p:nvPr userDrawn="1"/>
        </p:nvSpPr>
        <p:spPr bwMode="auto">
          <a:xfrm>
            <a:off x="7426800" y="1712699"/>
            <a:ext cx="1717200" cy="171810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60" name="Группа 59"/>
          <p:cNvGrpSpPr>
            <a:grpSpLocks noChangeAspect="1"/>
          </p:cNvGrpSpPr>
          <p:nvPr userDrawn="1"/>
        </p:nvGrpSpPr>
        <p:grpSpPr>
          <a:xfrm>
            <a:off x="7427701" y="0"/>
            <a:ext cx="1716299" cy="1717200"/>
            <a:chOff x="6573600" y="0"/>
            <a:chExt cx="2570400" cy="2571750"/>
          </a:xfrm>
        </p:grpSpPr>
        <p:sp>
          <p:nvSpPr>
            <p:cNvPr id="61" name="Прямоугольник 60"/>
            <p:cNvSpPr/>
            <p:nvPr userDrawn="1"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Полилиния 61"/>
            <p:cNvSpPr>
              <a:spLocks/>
            </p:cNvSpPr>
            <p:nvPr userDrawn="1"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9" name="Группа 88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90" name="Прямоугольник 89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91" name="Прямая соединительная линия 90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92" name="Группа 91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3" name="Прямоугольник 102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Прямоугольник 103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5" name="Прямоугольник 104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Прямоугольник 105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TextBox 107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9" name="TextBox 108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0" name="Прямоугольник 109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1" name="Прямоугольник 110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2" name="Прямоугольник 111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3" name="Прямоугольник 112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731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1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 userDrawn="1"/>
        </p:nvSpPr>
        <p:spPr bwMode="auto">
          <a:xfrm>
            <a:off x="7431300" y="3429900"/>
            <a:ext cx="1712700" cy="17136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280986"/>
            <a:ext cx="6768592" cy="145653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defRPr lang="ru-RU" sz="54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42780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3047472"/>
            <a:ext cx="673290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048240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543929" y="4341240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3429900"/>
            <a:ext cx="7430397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7430400" y="0"/>
            <a:ext cx="1713600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7430401" y="1714950"/>
            <a:ext cx="1713599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5" name="Группа 84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86" name="Прямоугольник 85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87" name="Прямая соединительная линия 86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8" name="Группа 87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89" name="Прямоугольник 88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0" name="Прямоугольник 89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1" name="Прямоугольник 90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2" name="Прямоугольник 91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3" name="Прямоугольник 102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" name="TextBox 103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5" name="TextBox 104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Прямоугольник 105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Прямоугольник 107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9" name="Прямоугольник 108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62431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637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Полилиния 28"/>
          <p:cNvSpPr>
            <a:spLocks noChangeAspect="1"/>
          </p:cNvSpPr>
          <p:nvPr userDrawn="1"/>
        </p:nvSpPr>
        <p:spPr bwMode="auto">
          <a:xfrm>
            <a:off x="3999600" y="0"/>
            <a:ext cx="5144400" cy="5144400"/>
          </a:xfrm>
          <a:custGeom>
            <a:avLst/>
            <a:gdLst>
              <a:gd name="connsiteX0" fmla="*/ 0 w 5132824"/>
              <a:gd name="connsiteY0" fmla="*/ 4399953 h 5144399"/>
              <a:gd name="connsiteX1" fmla="*/ 505180 w 5132824"/>
              <a:gd name="connsiteY1" fmla="*/ 4891013 h 5144399"/>
              <a:gd name="connsiteX2" fmla="*/ 0 w 5132824"/>
              <a:gd name="connsiteY2" fmla="*/ 5144399 h 5144399"/>
              <a:gd name="connsiteX3" fmla="*/ 0 w 5132824"/>
              <a:gd name="connsiteY3" fmla="*/ 3421556 h 5144399"/>
              <a:gd name="connsiteX4" fmla="*/ 1169120 w 5132824"/>
              <a:gd name="connsiteY4" fmla="*/ 4557997 h 5144399"/>
              <a:gd name="connsiteX5" fmla="*/ 811051 w 5132824"/>
              <a:gd name="connsiteY5" fmla="*/ 4737595 h 5144399"/>
              <a:gd name="connsiteX6" fmla="*/ 0 w 5132824"/>
              <a:gd name="connsiteY6" fmla="*/ 3943515 h 5144399"/>
              <a:gd name="connsiteX7" fmla="*/ 0 w 5132824"/>
              <a:gd name="connsiteY7" fmla="*/ 2443159 h 5144399"/>
              <a:gd name="connsiteX8" fmla="*/ 1833059 w 5132824"/>
              <a:gd name="connsiteY8" fmla="*/ 4224981 h 5144399"/>
              <a:gd name="connsiteX9" fmla="*/ 1476617 w 5132824"/>
              <a:gd name="connsiteY9" fmla="*/ 4403764 h 5144399"/>
              <a:gd name="connsiteX10" fmla="*/ 0 w 5132824"/>
              <a:gd name="connsiteY10" fmla="*/ 2958045 h 5144399"/>
              <a:gd name="connsiteX11" fmla="*/ 4116478 w 5132824"/>
              <a:gd name="connsiteY11" fmla="*/ 2061035 h 5144399"/>
              <a:gd name="connsiteX12" fmla="*/ 5132824 w 5132824"/>
              <a:gd name="connsiteY12" fmla="*/ 2569899 h 5144399"/>
              <a:gd name="connsiteX13" fmla="*/ 4804444 w 5132824"/>
              <a:gd name="connsiteY13" fmla="*/ 2734606 h 5144399"/>
              <a:gd name="connsiteX14" fmla="*/ 0 w 5132824"/>
              <a:gd name="connsiteY14" fmla="*/ 1464763 h 5144399"/>
              <a:gd name="connsiteX15" fmla="*/ 2496999 w 5132824"/>
              <a:gd name="connsiteY15" fmla="*/ 3891965 h 5144399"/>
              <a:gd name="connsiteX16" fmla="*/ 2142183 w 5132824"/>
              <a:gd name="connsiteY16" fmla="*/ 4069932 h 5144399"/>
              <a:gd name="connsiteX17" fmla="*/ 0 w 5132824"/>
              <a:gd name="connsiteY17" fmla="*/ 1972575 h 5144399"/>
              <a:gd name="connsiteX18" fmla="*/ 2056530 w 5132824"/>
              <a:gd name="connsiteY18" fmla="*/ 1029662 h 5144399"/>
              <a:gd name="connsiteX19" fmla="*/ 3119486 w 5132824"/>
              <a:gd name="connsiteY19" fmla="*/ 1561862 h 5144399"/>
              <a:gd name="connsiteX20" fmla="*/ 4488817 w 5132824"/>
              <a:gd name="connsiteY20" fmla="*/ 2892917 h 5144399"/>
              <a:gd name="connsiteX21" fmla="*/ 4138879 w 5132824"/>
              <a:gd name="connsiteY21" fmla="*/ 3068437 h 5144399"/>
              <a:gd name="connsiteX22" fmla="*/ 0 w 5132824"/>
              <a:gd name="connsiteY22" fmla="*/ 486366 h 5144399"/>
              <a:gd name="connsiteX23" fmla="*/ 3160939 w 5132824"/>
              <a:gd name="connsiteY23" fmla="*/ 3558949 h 5144399"/>
              <a:gd name="connsiteX24" fmla="*/ 2807748 w 5132824"/>
              <a:gd name="connsiteY24" fmla="*/ 3736100 h 5144399"/>
              <a:gd name="connsiteX25" fmla="*/ 0 w 5132824"/>
              <a:gd name="connsiteY25" fmla="*/ 987105 h 5144399"/>
              <a:gd name="connsiteX26" fmla="*/ 0 w 5132824"/>
              <a:gd name="connsiteY26" fmla="*/ 0 h 5144399"/>
              <a:gd name="connsiteX27" fmla="*/ 1043834 w 5132824"/>
              <a:gd name="connsiteY27" fmla="*/ 522626 h 5144399"/>
              <a:gd name="connsiteX28" fmla="*/ 3824878 w 5132824"/>
              <a:gd name="connsiteY28" fmla="*/ 3225933 h 5144399"/>
              <a:gd name="connsiteX29" fmla="*/ 3473314 w 5132824"/>
              <a:gd name="connsiteY29" fmla="*/ 3402269 h 5144399"/>
              <a:gd name="connsiteX30" fmla="*/ 0 w 5132824"/>
              <a:gd name="connsiteY30" fmla="*/ 1635 h 514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132824" h="5144399">
                <a:moveTo>
                  <a:pt x="0" y="4399953"/>
                </a:moveTo>
                <a:lnTo>
                  <a:pt x="505180" y="4891013"/>
                </a:lnTo>
                <a:lnTo>
                  <a:pt x="0" y="5144399"/>
                </a:lnTo>
                <a:close/>
                <a:moveTo>
                  <a:pt x="0" y="3421556"/>
                </a:moveTo>
                <a:lnTo>
                  <a:pt x="1169120" y="4557997"/>
                </a:lnTo>
                <a:lnTo>
                  <a:pt x="811051" y="4737595"/>
                </a:lnTo>
                <a:lnTo>
                  <a:pt x="0" y="3943515"/>
                </a:lnTo>
                <a:close/>
                <a:moveTo>
                  <a:pt x="0" y="2443159"/>
                </a:moveTo>
                <a:lnTo>
                  <a:pt x="1833059" y="4224981"/>
                </a:lnTo>
                <a:lnTo>
                  <a:pt x="1476617" y="4403764"/>
                </a:lnTo>
                <a:lnTo>
                  <a:pt x="0" y="2958045"/>
                </a:lnTo>
                <a:close/>
                <a:moveTo>
                  <a:pt x="4116478" y="2061035"/>
                </a:moveTo>
                <a:lnTo>
                  <a:pt x="5132824" y="2569899"/>
                </a:lnTo>
                <a:lnTo>
                  <a:pt x="4804444" y="2734606"/>
                </a:lnTo>
                <a:close/>
                <a:moveTo>
                  <a:pt x="0" y="1464763"/>
                </a:moveTo>
                <a:lnTo>
                  <a:pt x="2496999" y="3891965"/>
                </a:lnTo>
                <a:lnTo>
                  <a:pt x="2142183" y="4069932"/>
                </a:lnTo>
                <a:lnTo>
                  <a:pt x="0" y="1972575"/>
                </a:lnTo>
                <a:close/>
                <a:moveTo>
                  <a:pt x="2056530" y="1029662"/>
                </a:moveTo>
                <a:lnTo>
                  <a:pt x="3119486" y="1561862"/>
                </a:lnTo>
                <a:lnTo>
                  <a:pt x="4488817" y="2892917"/>
                </a:lnTo>
                <a:lnTo>
                  <a:pt x="4138879" y="3068437"/>
                </a:lnTo>
                <a:close/>
                <a:moveTo>
                  <a:pt x="0" y="486366"/>
                </a:moveTo>
                <a:lnTo>
                  <a:pt x="3160939" y="3558949"/>
                </a:lnTo>
                <a:lnTo>
                  <a:pt x="2807748" y="3736100"/>
                </a:lnTo>
                <a:lnTo>
                  <a:pt x="0" y="987105"/>
                </a:lnTo>
                <a:close/>
                <a:moveTo>
                  <a:pt x="0" y="0"/>
                </a:moveTo>
                <a:lnTo>
                  <a:pt x="1043834" y="522626"/>
                </a:lnTo>
                <a:lnTo>
                  <a:pt x="3824878" y="3225933"/>
                </a:lnTo>
                <a:lnTo>
                  <a:pt x="3473314" y="3402269"/>
                </a:lnTo>
                <a:lnTo>
                  <a:pt x="0" y="1635"/>
                </a:lnTo>
                <a:close/>
              </a:path>
            </a:pathLst>
          </a:cu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7" y="294289"/>
            <a:ext cx="8462137" cy="2068893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3194631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6" y="4623050"/>
            <a:ext cx="5269908" cy="3439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682200"/>
            <a:ext cx="1104679" cy="208800"/>
          </a:xfrm>
          <a:prstGeom prst="rect">
            <a:avLst/>
          </a:prstGeom>
        </p:spPr>
      </p:pic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2536019"/>
            <a:ext cx="8426449" cy="48577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4" name="Группа 83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85" name="Прямоугольник 84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86" name="Прямая соединительная линия 85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7" name="Группа 86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88" name="Прямоугольник 87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9" name="Прямоугольник 88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0" name="Прямоугольник 89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1" name="Прямоугольник 90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2" name="Прямоугольник 91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3" name="TextBox 102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4" name="TextBox 103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5" name="Прямоугольник 104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Прямоугольник 105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Прямоугольник 107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06145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20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01937816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23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286255"/>
            <a:ext cx="6768592" cy="144448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defRPr lang="ru-RU" sz="54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24886"/>
            <a:ext cx="6732905" cy="600362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3038475"/>
            <a:ext cx="8592719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356136"/>
            <a:ext cx="1104679" cy="20880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5151600" y="3429900"/>
            <a:ext cx="3992400" cy="1717201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717198" y="3429900"/>
            <a:ext cx="1717201" cy="1717201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-1" y="3429900"/>
            <a:ext cx="1717200" cy="1717201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3434398" y="3429900"/>
            <a:ext cx="1717202" cy="1717201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TextBox 55"/>
          <p:cNvSpPr txBox="1"/>
          <p:nvPr userDrawn="1"/>
        </p:nvSpPr>
        <p:spPr>
          <a:xfrm>
            <a:off x="7543929" y="633102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accent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accent1"/>
                </a:solidFill>
              </a:rPr>
              <a:t> для роста</a:t>
            </a:r>
            <a:endParaRPr lang="ru-RU" sz="1100" dirty="0">
              <a:solidFill>
                <a:schemeClr val="accent1"/>
              </a:solidFill>
            </a:endParaRPr>
          </a:p>
        </p:txBody>
      </p:sp>
      <p:sp>
        <p:nvSpPr>
          <p:cNvPr id="57" name="Текст 7"/>
          <p:cNvSpPr>
            <a:spLocks noGrp="1"/>
          </p:cNvSpPr>
          <p:nvPr>
            <p:ph type="body" sz="quarter" idx="16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5" name="Группа 84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86" name="Прямоугольник 85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87" name="Прямая соединительная линия 86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8" name="Группа 87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89" name="Прямоугольник 88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0" name="Прямоугольник 89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1" name="Прямоугольник 90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2" name="Прямоугольник 91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3" name="Прямоугольник 102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" name="TextBox 103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5" name="TextBox 104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Прямоугольник 105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Прямоугольник 107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9" name="Прямоугольник 108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07298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2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61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288506"/>
            <a:ext cx="6768592" cy="144448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defRPr lang="ru-RU" sz="54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24886"/>
            <a:ext cx="6732905" cy="600362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3038475"/>
            <a:ext cx="8592719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356136"/>
            <a:ext cx="1104679" cy="20880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5151600" y="3429900"/>
            <a:ext cx="3992400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6" name="TextBox 55"/>
          <p:cNvSpPr txBox="1"/>
          <p:nvPr userDrawn="1"/>
        </p:nvSpPr>
        <p:spPr>
          <a:xfrm>
            <a:off x="7543929" y="633102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accent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accent1"/>
                </a:solidFill>
              </a:rPr>
              <a:t> для роста</a:t>
            </a:r>
            <a:endParaRPr lang="ru-RU" sz="1100" dirty="0">
              <a:solidFill>
                <a:schemeClr val="accent1"/>
              </a:solidFill>
            </a:endParaRPr>
          </a:p>
        </p:txBody>
      </p:sp>
      <p:grpSp>
        <p:nvGrpSpPr>
          <p:cNvPr id="11" name="Группа 10"/>
          <p:cNvGrpSpPr>
            <a:grpSpLocks noChangeAspect="1"/>
          </p:cNvGrpSpPr>
          <p:nvPr userDrawn="1"/>
        </p:nvGrpSpPr>
        <p:grpSpPr>
          <a:xfrm>
            <a:off x="3434400" y="3425398"/>
            <a:ext cx="1717200" cy="1718102"/>
            <a:chOff x="3425397" y="3425398"/>
            <a:chExt cx="1717200" cy="1718102"/>
          </a:xfrm>
        </p:grpSpPr>
        <p:sp>
          <p:nvSpPr>
            <p:cNvPr id="58" name="Прямоугольник 57"/>
            <p:cNvSpPr>
              <a:spLocks noChangeAspect="1"/>
            </p:cNvSpPr>
            <p:nvPr userDrawn="1"/>
          </p:nvSpPr>
          <p:spPr bwMode="auto">
            <a:xfrm>
              <a:off x="3425397" y="3425398"/>
              <a:ext cx="1717200" cy="1718102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Кольцо 7"/>
            <p:cNvSpPr/>
            <p:nvPr userDrawn="1"/>
          </p:nvSpPr>
          <p:spPr bwMode="auto">
            <a:xfrm>
              <a:off x="3558296" y="3558748"/>
              <a:ext cx="1451402" cy="1451402"/>
            </a:xfrm>
            <a:prstGeom prst="donut">
              <a:avLst>
                <a:gd name="adj" fmla="val 14683"/>
              </a:avLst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Кольцо 58"/>
            <p:cNvSpPr/>
            <p:nvPr userDrawn="1"/>
          </p:nvSpPr>
          <p:spPr bwMode="auto">
            <a:xfrm>
              <a:off x="3763584" y="3764036"/>
              <a:ext cx="1040826" cy="1040826"/>
            </a:xfrm>
            <a:prstGeom prst="donut">
              <a:avLst>
                <a:gd name="adj" fmla="val 23358"/>
              </a:avLst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Овал 8"/>
            <p:cNvSpPr/>
            <p:nvPr userDrawn="1"/>
          </p:nvSpPr>
          <p:spPr bwMode="auto">
            <a:xfrm>
              <a:off x="3998351" y="3998803"/>
              <a:ext cx="571292" cy="57129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" name="Группа 1"/>
          <p:cNvGrpSpPr/>
          <p:nvPr userDrawn="1"/>
        </p:nvGrpSpPr>
        <p:grpSpPr>
          <a:xfrm>
            <a:off x="1717200" y="3425398"/>
            <a:ext cx="1717200" cy="1718102"/>
            <a:chOff x="7431300" y="1712699"/>
            <a:chExt cx="1717200" cy="1718102"/>
          </a:xfrm>
        </p:grpSpPr>
        <p:sp>
          <p:nvSpPr>
            <p:cNvPr id="60" name="Прямоугольник 57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Прямоугольник 58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2" name="Группа 61"/>
          <p:cNvGrpSpPr/>
          <p:nvPr userDrawn="1"/>
        </p:nvGrpSpPr>
        <p:grpSpPr>
          <a:xfrm>
            <a:off x="0" y="3425398"/>
            <a:ext cx="1717200" cy="1718102"/>
            <a:chOff x="7431300" y="1712699"/>
            <a:chExt cx="1717200" cy="1718102"/>
          </a:xfrm>
        </p:grpSpPr>
        <p:sp>
          <p:nvSpPr>
            <p:cNvPr id="63" name="Прямоугольник 57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4" name="Прямоугольник 58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7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92" name="Группа 91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93" name="Прямоугольник 92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94" name="Прямая соединительная линия 93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95" name="Группа 94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96" name="Прямоугольник 95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3" name="Прямоугольник 102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4" name="Прямоугольник 103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5" name="Прямоугольник 104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Прямоугольник 105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8" name="Прямоугольник 107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9" name="Прямоугольник 108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0" name="Прямоугольник 109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1" name="TextBox 110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2" name="TextBox 111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3" name="Прямоугольник 112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4" name="Прямоугольник 113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5" name="Прямоугольник 114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6" name="Прямоугольник 115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023591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2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08310673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26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1954275"/>
            <a:ext cx="8462137" cy="1163488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defRPr lang="ru-RU" sz="54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3863100"/>
            <a:ext cx="6732905" cy="600362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4587505"/>
            <a:ext cx="673290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5140796" y="0"/>
            <a:ext cx="4003203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713599" y="0"/>
            <a:ext cx="1713600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0" y="0"/>
            <a:ext cx="1713599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3427197" y="0"/>
            <a:ext cx="1713601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pic>
        <p:nvPicPr>
          <p:cNvPr id="57" name="Picture 29"/>
          <p:cNvPicPr>
            <a:picLocks noChangeAspect="1"/>
          </p:cNvPicPr>
          <p:nvPr userDrawn="1"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287520"/>
            <a:ext cx="1104679" cy="208800"/>
          </a:xfrm>
          <a:prstGeom prst="rect">
            <a:avLst/>
          </a:prstGeom>
        </p:spPr>
      </p:pic>
      <p:sp>
        <p:nvSpPr>
          <p:cNvPr id="58" name="TextBox 57"/>
          <p:cNvSpPr txBox="1"/>
          <p:nvPr userDrawn="1"/>
        </p:nvSpPr>
        <p:spPr>
          <a:xfrm>
            <a:off x="7543929" y="4580520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accent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accent1"/>
                </a:solidFill>
              </a:rPr>
              <a:t> для роста</a:t>
            </a:r>
            <a:endParaRPr lang="ru-RU" sz="1100" dirty="0">
              <a:solidFill>
                <a:schemeClr val="accent1"/>
              </a:solidFill>
            </a:endParaRPr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6" hasCustomPrompt="1"/>
          </p:nvPr>
        </p:nvSpPr>
        <p:spPr>
          <a:xfrm>
            <a:off x="358775" y="3260267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6" name="Группа 85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87" name="Прямоугольник 86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88" name="Прямая соединительная линия 87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9" name="Группа 88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90" name="Прямоугольник 89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1" name="Прямоугольник 90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2" name="Прямоугольник 91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3" name="Прямоугольник 102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" name="Прямоугольник 103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TextBox 104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TextBox 105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Прямоугольник 107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9" name="Прямоугольник 108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0" name="Прямоугольник 109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16482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2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71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7" y="1949554"/>
            <a:ext cx="8462137" cy="122651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defRPr lang="ru-RU" sz="54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3863100"/>
            <a:ext cx="6732905" cy="600362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4587505"/>
            <a:ext cx="673290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5140796" y="0"/>
            <a:ext cx="4003203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pic>
        <p:nvPicPr>
          <p:cNvPr id="57" name="Picture 29"/>
          <p:cNvPicPr>
            <a:picLocks noChangeAspect="1"/>
          </p:cNvPicPr>
          <p:nvPr userDrawn="1"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287520"/>
            <a:ext cx="1104679" cy="208800"/>
          </a:xfrm>
          <a:prstGeom prst="rect">
            <a:avLst/>
          </a:prstGeom>
        </p:spPr>
      </p:pic>
      <p:sp>
        <p:nvSpPr>
          <p:cNvPr id="58" name="TextBox 57"/>
          <p:cNvSpPr txBox="1"/>
          <p:nvPr userDrawn="1"/>
        </p:nvSpPr>
        <p:spPr>
          <a:xfrm>
            <a:off x="7543929" y="4580520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accent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accent1"/>
                </a:solidFill>
              </a:rPr>
              <a:t> для роста</a:t>
            </a:r>
            <a:endParaRPr lang="ru-RU" sz="1100" dirty="0">
              <a:solidFill>
                <a:schemeClr val="accent1"/>
              </a:solidFill>
            </a:endParaRPr>
          </a:p>
        </p:txBody>
      </p:sp>
      <p:grpSp>
        <p:nvGrpSpPr>
          <p:cNvPr id="56" name="Группа 55"/>
          <p:cNvGrpSpPr>
            <a:grpSpLocks noChangeAspect="1"/>
          </p:cNvGrpSpPr>
          <p:nvPr userDrawn="1"/>
        </p:nvGrpSpPr>
        <p:grpSpPr>
          <a:xfrm>
            <a:off x="3423594" y="0"/>
            <a:ext cx="1717200" cy="1718102"/>
            <a:chOff x="3425397" y="3425398"/>
            <a:chExt cx="1717200" cy="1718102"/>
          </a:xfrm>
        </p:grpSpPr>
        <p:sp>
          <p:nvSpPr>
            <p:cNvPr id="59" name="Прямоугольник 58"/>
            <p:cNvSpPr>
              <a:spLocks noChangeAspect="1"/>
            </p:cNvSpPr>
            <p:nvPr userDrawn="1"/>
          </p:nvSpPr>
          <p:spPr bwMode="auto">
            <a:xfrm>
              <a:off x="3425397" y="3425398"/>
              <a:ext cx="1717200" cy="1718102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Кольцо 59"/>
            <p:cNvSpPr/>
            <p:nvPr userDrawn="1"/>
          </p:nvSpPr>
          <p:spPr bwMode="auto">
            <a:xfrm>
              <a:off x="3558296" y="3558748"/>
              <a:ext cx="1451402" cy="1451402"/>
            </a:xfrm>
            <a:prstGeom prst="donut">
              <a:avLst>
                <a:gd name="adj" fmla="val 14683"/>
              </a:avLst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Кольцо 60"/>
            <p:cNvSpPr/>
            <p:nvPr userDrawn="1"/>
          </p:nvSpPr>
          <p:spPr bwMode="auto">
            <a:xfrm>
              <a:off x="3763584" y="3764036"/>
              <a:ext cx="1040826" cy="1040826"/>
            </a:xfrm>
            <a:prstGeom prst="donut">
              <a:avLst>
                <a:gd name="adj" fmla="val 23358"/>
              </a:avLst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Овал 61"/>
            <p:cNvSpPr/>
            <p:nvPr userDrawn="1"/>
          </p:nvSpPr>
          <p:spPr bwMode="auto">
            <a:xfrm>
              <a:off x="3998351" y="3998803"/>
              <a:ext cx="571292" cy="57129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3" name="Группа 62"/>
          <p:cNvGrpSpPr/>
          <p:nvPr userDrawn="1"/>
        </p:nvGrpSpPr>
        <p:grpSpPr>
          <a:xfrm>
            <a:off x="1717200" y="0"/>
            <a:ext cx="1717200" cy="1718102"/>
            <a:chOff x="7431300" y="1712699"/>
            <a:chExt cx="1717200" cy="1718102"/>
          </a:xfrm>
        </p:grpSpPr>
        <p:sp>
          <p:nvSpPr>
            <p:cNvPr id="64" name="Прямоугольник 57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5" name="Прямоугольник 58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6" name="Группа 65"/>
          <p:cNvGrpSpPr/>
          <p:nvPr userDrawn="1"/>
        </p:nvGrpSpPr>
        <p:grpSpPr>
          <a:xfrm>
            <a:off x="0" y="0"/>
            <a:ext cx="1717200" cy="1718102"/>
            <a:chOff x="7431300" y="1712699"/>
            <a:chExt cx="1717200" cy="1718102"/>
          </a:xfrm>
        </p:grpSpPr>
        <p:sp>
          <p:nvSpPr>
            <p:cNvPr id="67" name="Прямоугольник 57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8" name="Прямоугольник 58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9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3260267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97" name="Группа 96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98" name="Прямоугольник 97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99" name="Прямая соединительная линия 98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00" name="Группа 99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101" name="Прямоугольник 100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103" name="Прямоугольник 102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104" name="Прямоугольник 103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105" name="Прямоугольник 104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106" name="Прямоугольник 105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107" name="Прямоугольник 106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Прямоугольник 107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9" name="Прямоугольник 108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0" name="Прямоугольник 109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1" name="Прямоугольник 110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Прямоугольник 111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3" name="Прямоугольник 112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4" name="Прямоугольник 113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5" name="Прямоугольник 114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6" name="TextBox 115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7" name="TextBox 116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8" name="Прямоугольник 117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9" name="Прямоугольник 118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0" name="Прямоугольник 119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1" name="Прямоугольник 120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31918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2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13769769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28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 userDrawn="1"/>
        </p:nvSpPr>
        <p:spPr bwMode="auto">
          <a:xfrm>
            <a:off x="7431300" y="3429900"/>
            <a:ext cx="1712700" cy="17136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299295"/>
            <a:ext cx="5772912" cy="145653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defRPr lang="ru-RU" sz="54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42780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6096000" y="202935"/>
            <a:ext cx="995680" cy="345810"/>
          </a:xfrm>
          <a:prstGeom prst="rect">
            <a:avLst/>
          </a:prstGeom>
          <a:effectLst/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Город</a:t>
            </a:r>
          </a:p>
          <a:p>
            <a:pPr lvl="0"/>
            <a:r>
              <a:rPr lang="ru-RU" dirty="0" smtClean="0"/>
              <a:t>Год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3429900"/>
            <a:ext cx="7430397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7430400" y="0"/>
            <a:ext cx="1713600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7430401" y="1714950"/>
            <a:ext cx="1713599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" y="4312744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265559" y="4605744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112" name="Группа 111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113" name="Прямоугольник 112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114" name="Прямая соединительная линия 113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15" name="Группа 114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116" name="Прямоугольник 115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7" name="Прямоугольник 116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118" name="Прямоугольник 117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119" name="Прямоугольник 118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120" name="Прямоугольник 119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121" name="Прямоугольник 120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122" name="Прямоугольник 121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3" name="Прямоугольник 122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4" name="Прямоугольник 123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25" name="Прямоугольник 124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6" name="Прямоугольник 125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Прямоугольник 126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28" name="Прямоугольник 127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9" name="Прямоугольник 128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30" name="Прямоугольник 129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" name="TextBox 130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2" name="TextBox 131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3" name="Прямоугольник 132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34" name="Прямоугольник 133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35" name="Прямоугольник 134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36" name="Прямоугольник 135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308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2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73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 userDrawn="1"/>
        </p:nvSpPr>
        <p:spPr bwMode="auto">
          <a:xfrm>
            <a:off x="7431300" y="3429900"/>
            <a:ext cx="1712700" cy="17136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314169"/>
            <a:ext cx="5772912" cy="145653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defRPr lang="ru-RU" sz="54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42780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6096000" y="202935"/>
            <a:ext cx="995680" cy="345810"/>
          </a:xfrm>
          <a:prstGeom prst="rect">
            <a:avLst/>
          </a:prstGeom>
          <a:effectLst/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Город</a:t>
            </a:r>
          </a:p>
          <a:p>
            <a:pPr lvl="0"/>
            <a:r>
              <a:rPr lang="ru-RU" dirty="0" smtClean="0"/>
              <a:t>Год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3429900"/>
            <a:ext cx="7430397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" y="4312744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265559" y="4605744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grpSp>
        <p:nvGrpSpPr>
          <p:cNvPr id="56" name="Группа 55"/>
          <p:cNvGrpSpPr>
            <a:grpSpLocks noChangeAspect="1"/>
          </p:cNvGrpSpPr>
          <p:nvPr userDrawn="1"/>
        </p:nvGrpSpPr>
        <p:grpSpPr>
          <a:xfrm>
            <a:off x="7431300" y="1712699"/>
            <a:ext cx="1717200" cy="1718102"/>
            <a:chOff x="7431300" y="1712699"/>
            <a:chExt cx="1717200" cy="1718102"/>
          </a:xfrm>
        </p:grpSpPr>
        <p:sp>
          <p:nvSpPr>
            <p:cNvPr id="58" name="Прямоугольник 57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Прямоугольник 58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0" name="Полилиния 59"/>
          <p:cNvSpPr>
            <a:spLocks noChangeAspect="1"/>
          </p:cNvSpPr>
          <p:nvPr userDrawn="1"/>
        </p:nvSpPr>
        <p:spPr bwMode="auto">
          <a:xfrm>
            <a:off x="7431304" y="0"/>
            <a:ext cx="1712696" cy="1713600"/>
          </a:xfrm>
          <a:custGeom>
            <a:avLst/>
            <a:gdLst>
              <a:gd name="connsiteX0" fmla="*/ 1712696 w 1712696"/>
              <a:gd name="connsiteY0" fmla="*/ 1664380 h 1713600"/>
              <a:gd name="connsiteX1" fmla="*/ 1712696 w 1712696"/>
              <a:gd name="connsiteY1" fmla="*/ 1713600 h 1713600"/>
              <a:gd name="connsiteX2" fmla="*/ 1666083 w 1712696"/>
              <a:gd name="connsiteY2" fmla="*/ 1713600 h 1713600"/>
              <a:gd name="connsiteX3" fmla="*/ 1712696 w 1712696"/>
              <a:gd name="connsiteY3" fmla="*/ 1277272 h 1713600"/>
              <a:gd name="connsiteX4" fmla="*/ 1712696 w 1712696"/>
              <a:gd name="connsiteY4" fmla="*/ 1476393 h 1713600"/>
              <a:gd name="connsiteX5" fmla="*/ 1488054 w 1712696"/>
              <a:gd name="connsiteY5" fmla="*/ 1713600 h 1713600"/>
              <a:gd name="connsiteX6" fmla="*/ 1299480 w 1712696"/>
              <a:gd name="connsiteY6" fmla="*/ 1713600 h 1713600"/>
              <a:gd name="connsiteX7" fmla="*/ 1712696 w 1712696"/>
              <a:gd name="connsiteY7" fmla="*/ 890163 h 1713600"/>
              <a:gd name="connsiteX8" fmla="*/ 1712696 w 1712696"/>
              <a:gd name="connsiteY8" fmla="*/ 1089285 h 1713600"/>
              <a:gd name="connsiteX9" fmla="*/ 1121451 w 1712696"/>
              <a:gd name="connsiteY9" fmla="*/ 1713600 h 1713600"/>
              <a:gd name="connsiteX10" fmla="*/ 932877 w 1712696"/>
              <a:gd name="connsiteY10" fmla="*/ 1713600 h 1713600"/>
              <a:gd name="connsiteX11" fmla="*/ 1712696 w 1712696"/>
              <a:gd name="connsiteY11" fmla="*/ 503055 h 1713600"/>
              <a:gd name="connsiteX12" fmla="*/ 1712696 w 1712696"/>
              <a:gd name="connsiteY12" fmla="*/ 702177 h 1713600"/>
              <a:gd name="connsiteX13" fmla="*/ 754848 w 1712696"/>
              <a:gd name="connsiteY13" fmla="*/ 1713600 h 1713600"/>
              <a:gd name="connsiteX14" fmla="*/ 566274 w 1712696"/>
              <a:gd name="connsiteY14" fmla="*/ 1713600 h 1713600"/>
              <a:gd name="connsiteX15" fmla="*/ 1712696 w 1712696"/>
              <a:gd name="connsiteY15" fmla="*/ 115947 h 1713600"/>
              <a:gd name="connsiteX16" fmla="*/ 1712696 w 1712696"/>
              <a:gd name="connsiteY16" fmla="*/ 315069 h 1713600"/>
              <a:gd name="connsiteX17" fmla="*/ 388245 w 1712696"/>
              <a:gd name="connsiteY17" fmla="*/ 1713600 h 1713600"/>
              <a:gd name="connsiteX18" fmla="*/ 199671 w 1712696"/>
              <a:gd name="connsiteY18" fmla="*/ 1713600 h 1713600"/>
              <a:gd name="connsiteX19" fmla="*/ 0 w 1712696"/>
              <a:gd name="connsiteY19" fmla="*/ 0 h 1713600"/>
              <a:gd name="connsiteX20" fmla="*/ 1712696 w 1712696"/>
              <a:gd name="connsiteY20" fmla="*/ 0 h 1713600"/>
              <a:gd name="connsiteX21" fmla="*/ 1712696 w 1712696"/>
              <a:gd name="connsiteY21" fmla="*/ 1801 h 1713600"/>
              <a:gd name="connsiteX22" fmla="*/ 1642767 w 1712696"/>
              <a:gd name="connsiteY22" fmla="*/ 1801 h 1713600"/>
              <a:gd name="connsiteX23" fmla="*/ 21642 w 1712696"/>
              <a:gd name="connsiteY23" fmla="*/ 1713600 h 1713600"/>
              <a:gd name="connsiteX24" fmla="*/ 0 w 1712696"/>
              <a:gd name="connsiteY24" fmla="*/ 1713600 h 1713600"/>
              <a:gd name="connsiteX25" fmla="*/ 0 w 1712696"/>
              <a:gd name="connsiteY25" fmla="*/ 1537331 h 1713600"/>
              <a:gd name="connsiteX26" fmla="*/ 1454193 w 1712696"/>
              <a:gd name="connsiteY26" fmla="*/ 1801 h 1713600"/>
              <a:gd name="connsiteX27" fmla="*/ 1276164 w 1712696"/>
              <a:gd name="connsiteY27" fmla="*/ 1801 h 1713600"/>
              <a:gd name="connsiteX28" fmla="*/ 0 w 1712696"/>
              <a:gd name="connsiteY28" fmla="*/ 1349344 h 1713600"/>
              <a:gd name="connsiteX29" fmla="*/ 0 w 1712696"/>
              <a:gd name="connsiteY29" fmla="*/ 1150223 h 1713600"/>
              <a:gd name="connsiteX30" fmla="*/ 1087590 w 1712696"/>
              <a:gd name="connsiteY30" fmla="*/ 1801 h 1713600"/>
              <a:gd name="connsiteX31" fmla="*/ 909561 w 1712696"/>
              <a:gd name="connsiteY31" fmla="*/ 1801 h 1713600"/>
              <a:gd name="connsiteX32" fmla="*/ 0 w 1712696"/>
              <a:gd name="connsiteY32" fmla="*/ 962236 h 1713600"/>
              <a:gd name="connsiteX33" fmla="*/ 0 w 1712696"/>
              <a:gd name="connsiteY33" fmla="*/ 763115 h 1713600"/>
              <a:gd name="connsiteX34" fmla="*/ 720987 w 1712696"/>
              <a:gd name="connsiteY34" fmla="*/ 1801 h 1713600"/>
              <a:gd name="connsiteX35" fmla="*/ 542958 w 1712696"/>
              <a:gd name="connsiteY35" fmla="*/ 1801 h 1713600"/>
              <a:gd name="connsiteX36" fmla="*/ 0 w 1712696"/>
              <a:gd name="connsiteY36" fmla="*/ 575128 h 1713600"/>
              <a:gd name="connsiteX37" fmla="*/ 0 w 1712696"/>
              <a:gd name="connsiteY37" fmla="*/ 376007 h 1713600"/>
              <a:gd name="connsiteX38" fmla="*/ 354384 w 1712696"/>
              <a:gd name="connsiteY38" fmla="*/ 1801 h 1713600"/>
              <a:gd name="connsiteX39" fmla="*/ 176355 w 1712696"/>
              <a:gd name="connsiteY39" fmla="*/ 1801 h 1713600"/>
              <a:gd name="connsiteX40" fmla="*/ 0 w 1712696"/>
              <a:gd name="connsiteY40" fmla="*/ 188020 h 171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712696" h="1713600">
                <a:moveTo>
                  <a:pt x="1712696" y="1664380"/>
                </a:moveTo>
                <a:lnTo>
                  <a:pt x="1712696" y="1713600"/>
                </a:lnTo>
                <a:lnTo>
                  <a:pt x="1666083" y="1713600"/>
                </a:lnTo>
                <a:close/>
                <a:moveTo>
                  <a:pt x="1712696" y="1277272"/>
                </a:moveTo>
                <a:lnTo>
                  <a:pt x="1712696" y="1476393"/>
                </a:lnTo>
                <a:lnTo>
                  <a:pt x="1488054" y="1713600"/>
                </a:lnTo>
                <a:lnTo>
                  <a:pt x="1299480" y="1713600"/>
                </a:lnTo>
                <a:close/>
                <a:moveTo>
                  <a:pt x="1712696" y="890163"/>
                </a:moveTo>
                <a:lnTo>
                  <a:pt x="1712696" y="1089285"/>
                </a:lnTo>
                <a:lnTo>
                  <a:pt x="1121451" y="1713600"/>
                </a:lnTo>
                <a:lnTo>
                  <a:pt x="932877" y="1713600"/>
                </a:lnTo>
                <a:close/>
                <a:moveTo>
                  <a:pt x="1712696" y="503055"/>
                </a:moveTo>
                <a:lnTo>
                  <a:pt x="1712696" y="702177"/>
                </a:lnTo>
                <a:lnTo>
                  <a:pt x="754848" y="1713600"/>
                </a:lnTo>
                <a:lnTo>
                  <a:pt x="566274" y="1713600"/>
                </a:lnTo>
                <a:close/>
                <a:moveTo>
                  <a:pt x="1712696" y="115947"/>
                </a:moveTo>
                <a:lnTo>
                  <a:pt x="1712696" y="315069"/>
                </a:lnTo>
                <a:lnTo>
                  <a:pt x="388245" y="1713600"/>
                </a:lnTo>
                <a:lnTo>
                  <a:pt x="199671" y="1713600"/>
                </a:lnTo>
                <a:close/>
                <a:moveTo>
                  <a:pt x="0" y="0"/>
                </a:moveTo>
                <a:lnTo>
                  <a:pt x="1712696" y="0"/>
                </a:lnTo>
                <a:lnTo>
                  <a:pt x="1712696" y="1801"/>
                </a:lnTo>
                <a:lnTo>
                  <a:pt x="1642767" y="1801"/>
                </a:lnTo>
                <a:lnTo>
                  <a:pt x="21642" y="1713600"/>
                </a:lnTo>
                <a:lnTo>
                  <a:pt x="0" y="1713600"/>
                </a:lnTo>
                <a:lnTo>
                  <a:pt x="0" y="1537331"/>
                </a:lnTo>
                <a:lnTo>
                  <a:pt x="1454193" y="1801"/>
                </a:lnTo>
                <a:lnTo>
                  <a:pt x="1276164" y="1801"/>
                </a:lnTo>
                <a:lnTo>
                  <a:pt x="0" y="1349344"/>
                </a:lnTo>
                <a:lnTo>
                  <a:pt x="0" y="1150223"/>
                </a:lnTo>
                <a:lnTo>
                  <a:pt x="1087590" y="1801"/>
                </a:lnTo>
                <a:lnTo>
                  <a:pt x="909561" y="1801"/>
                </a:lnTo>
                <a:lnTo>
                  <a:pt x="0" y="962236"/>
                </a:lnTo>
                <a:lnTo>
                  <a:pt x="0" y="763115"/>
                </a:lnTo>
                <a:lnTo>
                  <a:pt x="720987" y="1801"/>
                </a:lnTo>
                <a:lnTo>
                  <a:pt x="542958" y="1801"/>
                </a:lnTo>
                <a:lnTo>
                  <a:pt x="0" y="575128"/>
                </a:lnTo>
                <a:lnTo>
                  <a:pt x="0" y="376007"/>
                </a:lnTo>
                <a:lnTo>
                  <a:pt x="354384" y="1801"/>
                </a:lnTo>
                <a:lnTo>
                  <a:pt x="176355" y="1801"/>
                </a:lnTo>
                <a:lnTo>
                  <a:pt x="0" y="188020"/>
                </a:lnTo>
                <a:close/>
              </a:path>
            </a:pathLst>
          </a:cu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9" name="Группа 88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90" name="Прямоугольник 89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91" name="Прямая соединительная линия 90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92" name="Группа 91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3" name="Прямоугольник 102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Прямоугольник 103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5" name="Прямоугольник 104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Прямоугольник 105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TextBox 107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9" name="TextBox 108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0" name="Прямоугольник 109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1" name="Прямоугольник 110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2" name="Прямоугольник 111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3" name="Прямоугольник 112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37737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2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42426399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33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299295"/>
            <a:ext cx="5772912" cy="145653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defRPr lang="ru-RU" sz="54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42780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6096000" y="202935"/>
            <a:ext cx="995680" cy="345810"/>
          </a:xfrm>
          <a:prstGeom prst="rect">
            <a:avLst/>
          </a:prstGeom>
          <a:effectLst/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Город</a:t>
            </a:r>
          </a:p>
          <a:p>
            <a:pPr lvl="0"/>
            <a:r>
              <a:rPr lang="ru-RU" dirty="0" smtClean="0"/>
              <a:t>Год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3429900"/>
            <a:ext cx="7430397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7430400" y="0"/>
            <a:ext cx="1713600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7430401" y="1714950"/>
            <a:ext cx="1713599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4" name="Рисунок 3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7430400" y="3429900"/>
            <a:ext cx="1713600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" y="4312744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265559" y="4605744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6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4" name="Группа 83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85" name="Прямоугольник 84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86" name="Прямая соединительная линия 85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7" name="Группа 86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88" name="Прямоугольник 87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9" name="Прямоугольник 88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0" name="Прямоугольник 89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1" name="Прямоугольник 90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2" name="Прямоугольник 91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3" name="TextBox 102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4" name="TextBox 103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5" name="Прямоугольник 104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Прямоугольник 105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Прямоугольник 107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09771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2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43149762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576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291270"/>
            <a:ext cx="5772912" cy="1473510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defRPr lang="ru-RU" sz="54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42780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6096000" y="202935"/>
            <a:ext cx="995680" cy="345810"/>
          </a:xfrm>
          <a:prstGeom prst="rect">
            <a:avLst/>
          </a:prstGeom>
          <a:effectLst/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Город</a:t>
            </a:r>
          </a:p>
          <a:p>
            <a:pPr lvl="0"/>
            <a:r>
              <a:rPr lang="ru-RU" dirty="0" smtClean="0"/>
              <a:t>Год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3423920"/>
            <a:ext cx="7430397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" y="4312744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265559" y="4605744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grpSp>
        <p:nvGrpSpPr>
          <p:cNvPr id="56" name="Группа 55"/>
          <p:cNvGrpSpPr>
            <a:grpSpLocks noChangeAspect="1"/>
          </p:cNvGrpSpPr>
          <p:nvPr userDrawn="1"/>
        </p:nvGrpSpPr>
        <p:grpSpPr>
          <a:xfrm>
            <a:off x="7427701" y="0"/>
            <a:ext cx="1716299" cy="1717200"/>
            <a:chOff x="6573600" y="0"/>
            <a:chExt cx="2570400" cy="2571750"/>
          </a:xfrm>
        </p:grpSpPr>
        <p:sp>
          <p:nvSpPr>
            <p:cNvPr id="57" name="Прямоугольник 56"/>
            <p:cNvSpPr/>
            <p:nvPr userDrawn="1"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Овал 57"/>
            <p:cNvSpPr/>
            <p:nvPr userDrawn="1"/>
          </p:nvSpPr>
          <p:spPr bwMode="auto">
            <a:xfrm>
              <a:off x="6782475" y="209550"/>
              <a:ext cx="2152650" cy="215265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9" name="Группа 58"/>
          <p:cNvGrpSpPr>
            <a:grpSpLocks noChangeAspect="1"/>
          </p:cNvGrpSpPr>
          <p:nvPr userDrawn="1"/>
        </p:nvGrpSpPr>
        <p:grpSpPr>
          <a:xfrm>
            <a:off x="7426800" y="3425398"/>
            <a:ext cx="1721700" cy="1718102"/>
            <a:chOff x="7426800" y="1712699"/>
            <a:chExt cx="1721700" cy="1718102"/>
          </a:xfrm>
        </p:grpSpPr>
        <p:sp>
          <p:nvSpPr>
            <p:cNvPr id="60" name="Прямоугольник 57"/>
            <p:cNvSpPr>
              <a:spLocks noChangeAspect="1"/>
            </p:cNvSpPr>
            <p:nvPr userDrawn="1"/>
          </p:nvSpPr>
          <p:spPr bwMode="auto">
            <a:xfrm>
              <a:off x="74268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Прямоугольник 58"/>
            <p:cNvSpPr>
              <a:spLocks noChangeAspect="1"/>
            </p:cNvSpPr>
            <p:nvPr userDrawn="1"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" name="Группа 6"/>
          <p:cNvGrpSpPr/>
          <p:nvPr userDrawn="1"/>
        </p:nvGrpSpPr>
        <p:grpSpPr>
          <a:xfrm>
            <a:off x="7427701" y="1718100"/>
            <a:ext cx="1716299" cy="1717200"/>
            <a:chOff x="7427701" y="1718100"/>
            <a:chExt cx="1716299" cy="1717200"/>
          </a:xfrm>
        </p:grpSpPr>
        <p:sp>
          <p:nvSpPr>
            <p:cNvPr id="63" name="Прямоугольник 62"/>
            <p:cNvSpPr/>
            <p:nvPr userDrawn="1"/>
          </p:nvSpPr>
          <p:spPr bwMode="auto">
            <a:xfrm>
              <a:off x="7427701" y="1718100"/>
              <a:ext cx="1716299" cy="17172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0" name="Полилиния 69"/>
            <p:cNvSpPr/>
            <p:nvPr userDrawn="1"/>
          </p:nvSpPr>
          <p:spPr bwMode="auto">
            <a:xfrm>
              <a:off x="7427701" y="1718100"/>
              <a:ext cx="1716299" cy="1717200"/>
            </a:xfrm>
            <a:custGeom>
              <a:avLst/>
              <a:gdLst>
                <a:gd name="connsiteX0" fmla="*/ 0 w 1716299"/>
                <a:gd name="connsiteY0" fmla="*/ 1313726 h 1717200"/>
                <a:gd name="connsiteX1" fmla="*/ 402843 w 1716299"/>
                <a:gd name="connsiteY1" fmla="*/ 1717200 h 1717200"/>
                <a:gd name="connsiteX2" fmla="*/ 0 w 1716299"/>
                <a:gd name="connsiteY2" fmla="*/ 1717200 h 1717200"/>
                <a:gd name="connsiteX3" fmla="*/ 0 w 1716299"/>
                <a:gd name="connsiteY3" fmla="*/ 550698 h 1717200"/>
                <a:gd name="connsiteX4" fmla="*/ 1164676 w 1716299"/>
                <a:gd name="connsiteY4" fmla="*/ 1717200 h 1717200"/>
                <a:gd name="connsiteX5" fmla="*/ 748795 w 1716299"/>
                <a:gd name="connsiteY5" fmla="*/ 1717200 h 1717200"/>
                <a:gd name="connsiteX6" fmla="*/ 0 w 1716299"/>
                <a:gd name="connsiteY6" fmla="*/ 966900 h 1717200"/>
                <a:gd name="connsiteX7" fmla="*/ 1311613 w 1716299"/>
                <a:gd name="connsiteY7" fmla="*/ 0 h 1717200"/>
                <a:gd name="connsiteX8" fmla="*/ 1716299 w 1716299"/>
                <a:gd name="connsiteY8" fmla="*/ 0 h 1717200"/>
                <a:gd name="connsiteX9" fmla="*/ 1716299 w 1716299"/>
                <a:gd name="connsiteY9" fmla="*/ 405500 h 1717200"/>
                <a:gd name="connsiteX10" fmla="*/ 559772 w 1716299"/>
                <a:gd name="connsiteY10" fmla="*/ 0 h 1717200"/>
                <a:gd name="connsiteX11" fmla="*/ 964903 w 1716299"/>
                <a:gd name="connsiteY11" fmla="*/ 0 h 1717200"/>
                <a:gd name="connsiteX12" fmla="*/ 1716299 w 1716299"/>
                <a:gd name="connsiteY12" fmla="*/ 752574 h 1717200"/>
                <a:gd name="connsiteX13" fmla="*/ 1716299 w 1716299"/>
                <a:gd name="connsiteY13" fmla="*/ 1158853 h 1717200"/>
                <a:gd name="connsiteX14" fmla="*/ 0 w 1716299"/>
                <a:gd name="connsiteY14" fmla="*/ 0 h 1717200"/>
                <a:gd name="connsiteX15" fmla="*/ 213062 w 1716299"/>
                <a:gd name="connsiteY15" fmla="*/ 0 h 1717200"/>
                <a:gd name="connsiteX16" fmla="*/ 1716299 w 1716299"/>
                <a:gd name="connsiteY16" fmla="*/ 1505594 h 1717200"/>
                <a:gd name="connsiteX17" fmla="*/ 1716299 w 1716299"/>
                <a:gd name="connsiteY17" fmla="*/ 1717200 h 1717200"/>
                <a:gd name="connsiteX18" fmla="*/ 1510628 w 1716299"/>
                <a:gd name="connsiteY18" fmla="*/ 1717200 h 1717200"/>
                <a:gd name="connsiteX19" fmla="*/ 0 w 1716299"/>
                <a:gd name="connsiteY19" fmla="*/ 203535 h 171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16299" h="1717200">
                  <a:moveTo>
                    <a:pt x="0" y="1313726"/>
                  </a:moveTo>
                  <a:lnTo>
                    <a:pt x="402843" y="1717200"/>
                  </a:lnTo>
                  <a:lnTo>
                    <a:pt x="0" y="1717200"/>
                  </a:lnTo>
                  <a:close/>
                  <a:moveTo>
                    <a:pt x="0" y="550698"/>
                  </a:moveTo>
                  <a:lnTo>
                    <a:pt x="1164676" y="1717200"/>
                  </a:lnTo>
                  <a:lnTo>
                    <a:pt x="748795" y="1717200"/>
                  </a:lnTo>
                  <a:lnTo>
                    <a:pt x="0" y="966900"/>
                  </a:lnTo>
                  <a:close/>
                  <a:moveTo>
                    <a:pt x="1311613" y="0"/>
                  </a:moveTo>
                  <a:lnTo>
                    <a:pt x="1716299" y="0"/>
                  </a:lnTo>
                  <a:lnTo>
                    <a:pt x="1716299" y="405500"/>
                  </a:lnTo>
                  <a:close/>
                  <a:moveTo>
                    <a:pt x="559772" y="0"/>
                  </a:moveTo>
                  <a:lnTo>
                    <a:pt x="964903" y="0"/>
                  </a:lnTo>
                  <a:lnTo>
                    <a:pt x="1716299" y="752574"/>
                  </a:lnTo>
                  <a:lnTo>
                    <a:pt x="1716299" y="1158853"/>
                  </a:lnTo>
                  <a:close/>
                  <a:moveTo>
                    <a:pt x="0" y="0"/>
                  </a:moveTo>
                  <a:lnTo>
                    <a:pt x="213062" y="0"/>
                  </a:lnTo>
                  <a:lnTo>
                    <a:pt x="1716299" y="1505594"/>
                  </a:lnTo>
                  <a:lnTo>
                    <a:pt x="1716299" y="1717200"/>
                  </a:lnTo>
                  <a:lnTo>
                    <a:pt x="1510628" y="1717200"/>
                  </a:lnTo>
                  <a:lnTo>
                    <a:pt x="0" y="203535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2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119" name="Группа 118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120" name="Прямоугольник 119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121" name="Прямая соединительная линия 120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22" name="Группа 121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123" name="Прямоугольник 122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4" name="Прямоугольник 123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125" name="Прямоугольник 124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126" name="Прямоугольник 125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127" name="Прямоугольник 126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128" name="Прямоугольник 127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129" name="Прямоугольник 128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30" name="Прямоугольник 129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1" name="Прямоугольник 130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32" name="Прямоугольник 131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3" name="Прямоугольник 132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Прямоугольник 133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35" name="Прямоугольник 134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6" name="Прямоугольник 135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37" name="Прямоугольник 136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38" name="TextBox 137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9" name="TextBox 138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0" name="Прямоугольник 139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41" name="Прямоугольник 140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42" name="Прямоугольник 141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43" name="Прямоугольник 142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76439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2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31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 userDrawn="1"/>
        </p:nvSpPr>
        <p:spPr bwMode="auto">
          <a:xfrm>
            <a:off x="7431300" y="3429900"/>
            <a:ext cx="1712700" cy="17136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289465"/>
            <a:ext cx="5772912" cy="145653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defRPr lang="ru-RU" sz="54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2342780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6096000" y="202935"/>
            <a:ext cx="995680" cy="345810"/>
          </a:xfrm>
          <a:prstGeom prst="rect">
            <a:avLst/>
          </a:prstGeom>
          <a:effectLst/>
        </p:spPr>
        <p:txBody>
          <a:bodyPr/>
          <a:lstStyle>
            <a:lvl1pPr algn="r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Город</a:t>
            </a:r>
          </a:p>
          <a:p>
            <a:pPr lvl="0"/>
            <a:r>
              <a:rPr lang="ru-RU" dirty="0" smtClean="0"/>
              <a:t>Год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3429900"/>
            <a:ext cx="7430397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7430400" y="0"/>
            <a:ext cx="1713600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7430401" y="1714950"/>
            <a:ext cx="1713599" cy="171360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pic>
        <p:nvPicPr>
          <p:cNvPr id="58" name="Picture 29"/>
          <p:cNvPicPr>
            <a:picLocks noChangeAspect="1"/>
          </p:cNvPicPr>
          <p:nvPr userDrawn="1"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026" y="4176320"/>
            <a:ext cx="1104679" cy="208800"/>
          </a:xfrm>
          <a:prstGeom prst="rect">
            <a:avLst/>
          </a:prstGeom>
        </p:spPr>
      </p:pic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755830"/>
            <a:ext cx="673290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6" name="Группа 85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87" name="Прямоугольник 86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88" name="Прямая соединительная линия 87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9" name="Группа 88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90" name="Прямоугольник 89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1" name="Прямоугольник 90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2" name="Прямоугольник 91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3" name="Прямоугольник 102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" name="Прямоугольник 103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TextBox 104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TextBox 105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Прямоугольник 107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9" name="Прямоугольник 108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0" name="Прямоугольник 109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337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2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40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1"/>
            <a:ext cx="6573598" cy="5143500"/>
          </a:xfrm>
          <a:solidFill>
            <a:schemeClr val="tx2"/>
          </a:solidFill>
          <a:ln w="9525" cap="flat" cmpd="sng" algn="ctr">
            <a:solidFill>
              <a:srgbClr val="BFBFB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7" name="Прямоугольник 56"/>
          <p:cNvSpPr/>
          <p:nvPr userDrawn="1"/>
        </p:nvSpPr>
        <p:spPr bwMode="auto">
          <a:xfrm>
            <a:off x="6573600" y="2571750"/>
            <a:ext cx="2570400" cy="25717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1666273"/>
            <a:ext cx="5902452" cy="1706182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defRPr lang="ru-RU" sz="540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3993787"/>
            <a:ext cx="586676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044" y="4302594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155828" y="4595594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4651677"/>
            <a:ext cx="586676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grpSp>
        <p:nvGrpSpPr>
          <p:cNvPr id="2" name="Группа 1"/>
          <p:cNvGrpSpPr/>
          <p:nvPr userDrawn="1"/>
        </p:nvGrpSpPr>
        <p:grpSpPr>
          <a:xfrm>
            <a:off x="6573600" y="0"/>
            <a:ext cx="2570400" cy="2571750"/>
            <a:chOff x="6573600" y="0"/>
            <a:chExt cx="2570400" cy="2571750"/>
          </a:xfrm>
        </p:grpSpPr>
        <p:sp>
          <p:nvSpPr>
            <p:cNvPr id="56" name="Прямоугольник 55"/>
            <p:cNvSpPr/>
            <p:nvPr userDrawn="1"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Овал 57"/>
            <p:cNvSpPr/>
            <p:nvPr userDrawn="1"/>
          </p:nvSpPr>
          <p:spPr bwMode="auto">
            <a:xfrm>
              <a:off x="6782475" y="209550"/>
              <a:ext cx="2152650" cy="215265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9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3447133"/>
            <a:ext cx="5866765" cy="485775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7" name="Группа 86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88" name="Прямоугольник 87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89" name="Прямая соединительная линия 88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90" name="Группа 89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91" name="Прямоугольник 90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2" name="Прямоугольник 91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3" name="Прямоугольник 102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4" name="Прямоугольник 103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Прямоугольник 104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TextBox 105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7" name="TextBox 106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8" name="Прямоугольник 107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9" name="Прямоугольник 108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0" name="Прямоугольник 109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1" name="Прямоугольник 110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269094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739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7" y="261257"/>
            <a:ext cx="8462137" cy="2101926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3194631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6" y="4623050"/>
            <a:ext cx="5269908" cy="3439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682200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5867320" y="4705350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2536019"/>
            <a:ext cx="8426449" cy="48577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4" name="Группа 83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85" name="Прямоугольник 84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86" name="Прямая соединительная линия 85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7" name="Группа 86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88" name="Прямоугольник 87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9" name="Прямоугольник 88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0" name="Прямоугольник 89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1" name="Прямоугольник 90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2" name="Прямоугольник 91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3" name="TextBox 102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4" name="TextBox 103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5" name="Прямоугольник 104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Прямоугольник 105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Прямоугольник 107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47264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30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44447221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35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1"/>
            <a:ext cx="6573598" cy="5143500"/>
          </a:xfrm>
          <a:solidFill>
            <a:schemeClr val="tx2"/>
          </a:solidFill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7" name="Прямоугольник 56"/>
          <p:cNvSpPr/>
          <p:nvPr userDrawn="1"/>
        </p:nvSpPr>
        <p:spPr bwMode="auto">
          <a:xfrm>
            <a:off x="6573600" y="2571750"/>
            <a:ext cx="2570400" cy="25717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044" y="4302594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155828" y="4595594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6573600" y="0"/>
            <a:ext cx="2570400" cy="25704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35573" y="1682928"/>
            <a:ext cx="5902452" cy="1706182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defRPr lang="ru-RU" sz="540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3993787"/>
            <a:ext cx="586676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4651677"/>
            <a:ext cx="586676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6" y="3411402"/>
            <a:ext cx="5879250" cy="485775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5" name="Группа 84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86" name="Прямоугольник 85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87" name="Прямая соединительная линия 86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8" name="Группа 87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89" name="Прямоугольник 88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0" name="Прямоугольник 89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1" name="Прямоугольник 90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2" name="Прямоугольник 91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3" name="Прямоугольник 102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" name="TextBox 103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5" name="TextBox 104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Прямоугольник 105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Прямоугольник 107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9" name="Прямоугольник 108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54936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30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248348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248348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3048000" y="0"/>
            <a:ext cx="6096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8874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732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7849" y="347883"/>
            <a:ext cx="2447376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6337849" y="1131888"/>
            <a:ext cx="2447376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096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9516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835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 userDrawn="1"/>
        </p:nvSpPr>
        <p:spPr bwMode="auto">
          <a:xfrm>
            <a:off x="0" y="0"/>
            <a:ext cx="3048000" cy="455136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2506345" cy="672627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2506345" cy="3419475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3048000" y="0"/>
            <a:ext cx="6096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6559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37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7850" y="347883"/>
            <a:ext cx="2447376" cy="672627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6337849" y="1131888"/>
            <a:ext cx="2447377" cy="3419475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096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9306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039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 userDrawn="1"/>
        </p:nvSpPr>
        <p:spPr bwMode="auto">
          <a:xfrm>
            <a:off x="0" y="0"/>
            <a:ext cx="3048000" cy="455136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2521585" cy="672627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2521585" cy="3419475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3048000" y="0"/>
            <a:ext cx="6096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6521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142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7850" y="347883"/>
            <a:ext cx="2447376" cy="672627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6337849" y="1131888"/>
            <a:ext cx="2447377" cy="3419475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096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5610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244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 userDrawn="1"/>
        </p:nvSpPr>
        <p:spPr bwMode="auto">
          <a:xfrm>
            <a:off x="0" y="0"/>
            <a:ext cx="3048000" cy="455136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2529205" cy="672627"/>
          </a:xfrm>
        </p:spPr>
        <p:txBody>
          <a:bodyPr vert="horz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2529205" cy="3419475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3048000" y="0"/>
            <a:ext cx="6096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5149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347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7850" y="347883"/>
            <a:ext cx="2447376" cy="672627"/>
          </a:xfrm>
        </p:spPr>
        <p:txBody>
          <a:bodyPr vert="horz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6337849" y="1131888"/>
            <a:ext cx="2447377" cy="3419475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096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3052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449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250634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250634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3048000" y="0"/>
            <a:ext cx="4572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7616824" y="0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616826" y="1514282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7616824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327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04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842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7" y="290286"/>
            <a:ext cx="8462137" cy="2072896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3194631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solidFill>
                  <a:schemeClr val="bg1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4623050"/>
            <a:ext cx="673290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682200"/>
            <a:ext cx="1104679" cy="208800"/>
          </a:xfrm>
          <a:prstGeom prst="rect">
            <a:avLst/>
          </a:prstGeom>
        </p:spPr>
      </p:pic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2536019"/>
            <a:ext cx="8426449" cy="485775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4" name="Группа 83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85" name="Прямоугольник 84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86" name="Прямая соединительная линия 85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7" name="Группа 86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88" name="Прямоугольник 87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9" name="Прямоугольник 88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0" name="Прямоугольник 89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1" name="Прямоугольник 90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2" name="Прямоугольник 91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3" name="TextBox 102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4" name="TextBox 103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5" name="Прямоугольник 104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Прямоугольник 105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Прямоугольник 107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7785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1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7849" y="347883"/>
            <a:ext cx="2447376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6337849" y="1131888"/>
            <a:ext cx="2447376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1524000" y="0"/>
            <a:ext cx="4572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0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1514282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1749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54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254444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254444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3048000" y="0"/>
            <a:ext cx="6096000" cy="30400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7616824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57440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304800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4" name="Рисунок 5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10080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701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756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7849" y="347883"/>
            <a:ext cx="2447376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6337849" y="1131888"/>
            <a:ext cx="2447376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096000" cy="30400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4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57320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5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530776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6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376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7" name="Рисунок 5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3057176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9006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859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404050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404050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572000" y="0"/>
            <a:ext cx="3048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7616824" y="0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616826" y="1514282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7616824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6841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961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54880" y="347883"/>
            <a:ext cx="403034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4754880" y="1131888"/>
            <a:ext cx="403034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1524000" y="0"/>
            <a:ext cx="3048000" cy="45513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0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1514282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6983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64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404050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404050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576376" y="0"/>
            <a:ext cx="4567624" cy="30285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7616824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094024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576376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6972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97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404050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404050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576376" y="0"/>
            <a:ext cx="30456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4576376" y="3037081"/>
            <a:ext cx="30456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4" name="Рисунок 10"/>
          <p:cNvSpPr>
            <a:spLocks noGrp="1"/>
          </p:cNvSpPr>
          <p:nvPr>
            <p:ph type="pic" sz="quarter" idx="18" hasCustomPrompt="1"/>
          </p:nvPr>
        </p:nvSpPr>
        <p:spPr>
          <a:xfrm>
            <a:off x="6098400" y="1518540"/>
            <a:ext cx="30456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Прямоугольник 5"/>
          <p:cNvSpPr/>
          <p:nvPr userDrawn="1"/>
        </p:nvSpPr>
        <p:spPr bwMode="auto">
          <a:xfrm>
            <a:off x="7621200" y="0"/>
            <a:ext cx="1522800" cy="1522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Прямоугольник 14"/>
          <p:cNvSpPr/>
          <p:nvPr userDrawn="1"/>
        </p:nvSpPr>
        <p:spPr bwMode="auto">
          <a:xfrm>
            <a:off x="7621200" y="3037081"/>
            <a:ext cx="1522800" cy="15228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Прямоугольник 17"/>
          <p:cNvSpPr/>
          <p:nvPr userDrawn="1"/>
        </p:nvSpPr>
        <p:spPr bwMode="auto">
          <a:xfrm>
            <a:off x="4575600" y="1518541"/>
            <a:ext cx="1522800" cy="15228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19"/>
          </p:nvPr>
        </p:nvSpPr>
        <p:spPr>
          <a:xfrm>
            <a:off x="7707337" y="3149601"/>
            <a:ext cx="1074058" cy="1306286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20"/>
          </p:nvPr>
        </p:nvSpPr>
        <p:spPr>
          <a:xfrm>
            <a:off x="4737334" y="1659593"/>
            <a:ext cx="1242551" cy="1306286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21"/>
          </p:nvPr>
        </p:nvSpPr>
        <p:spPr>
          <a:xfrm>
            <a:off x="7707337" y="352871"/>
            <a:ext cx="1074058" cy="1086436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1287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700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404050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404050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098400" y="0"/>
            <a:ext cx="3045600" cy="3045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4576376" y="3037081"/>
            <a:ext cx="30456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Прямоугольник 5"/>
          <p:cNvSpPr/>
          <p:nvPr userDrawn="1"/>
        </p:nvSpPr>
        <p:spPr bwMode="auto">
          <a:xfrm>
            <a:off x="4576376" y="0"/>
            <a:ext cx="1522800" cy="30456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Прямоугольник 14"/>
          <p:cNvSpPr/>
          <p:nvPr userDrawn="1"/>
        </p:nvSpPr>
        <p:spPr bwMode="auto">
          <a:xfrm>
            <a:off x="7621200" y="3037081"/>
            <a:ext cx="1522800" cy="15228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Текст 8"/>
          <p:cNvSpPr>
            <a:spLocks noGrp="1"/>
          </p:cNvSpPr>
          <p:nvPr>
            <p:ph type="body" sz="quarter" idx="18"/>
          </p:nvPr>
        </p:nvSpPr>
        <p:spPr>
          <a:xfrm>
            <a:off x="7707086" y="3149601"/>
            <a:ext cx="1074058" cy="1306286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19"/>
          </p:nvPr>
        </p:nvSpPr>
        <p:spPr>
          <a:xfrm>
            <a:off x="4737335" y="347884"/>
            <a:ext cx="1271579" cy="2554973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0419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802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404050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404050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576376" y="0"/>
            <a:ext cx="3045600" cy="3045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098400" y="3037081"/>
            <a:ext cx="30456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Прямоугольник 5"/>
          <p:cNvSpPr/>
          <p:nvPr userDrawn="1"/>
        </p:nvSpPr>
        <p:spPr bwMode="auto">
          <a:xfrm>
            <a:off x="7621200" y="0"/>
            <a:ext cx="1522800" cy="30456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Прямоугольник 14"/>
          <p:cNvSpPr/>
          <p:nvPr userDrawn="1"/>
        </p:nvSpPr>
        <p:spPr bwMode="auto">
          <a:xfrm>
            <a:off x="4576376" y="3037081"/>
            <a:ext cx="1522800" cy="15228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 hasCustomPrompt="1"/>
          </p:nvPr>
        </p:nvSpPr>
        <p:spPr>
          <a:xfrm>
            <a:off x="4737335" y="3149601"/>
            <a:ext cx="1242551" cy="1306286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 hasCustomPrompt="1"/>
          </p:nvPr>
        </p:nvSpPr>
        <p:spPr>
          <a:xfrm>
            <a:off x="7740490" y="347884"/>
            <a:ext cx="1044735" cy="2554973"/>
          </a:xfrm>
        </p:spPr>
        <p:txBody>
          <a:bodyPr lIns="0" tIns="0" rIns="0" bIns="0">
            <a:noAutofit/>
          </a:bodyPr>
          <a:lstStyle/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1375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 userDrawn="1"/>
        </p:nvSpPr>
        <p:spPr bwMode="auto">
          <a:xfrm>
            <a:off x="6860187" y="0"/>
            <a:ext cx="2283813" cy="228381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 userDrawn="1"/>
        </p:nvSpPr>
        <p:spPr bwMode="auto">
          <a:xfrm>
            <a:off x="4576375" y="2276069"/>
            <a:ext cx="2283813" cy="228381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09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404050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404050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576377" y="0"/>
            <a:ext cx="2283813" cy="228381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860187" y="2276069"/>
            <a:ext cx="2283813" cy="228381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4737335" y="2487904"/>
            <a:ext cx="1895694" cy="1967983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7037284" y="347885"/>
            <a:ext cx="1747942" cy="177120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4894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05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44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Полилиния 28"/>
          <p:cNvSpPr>
            <a:spLocks noChangeAspect="1"/>
          </p:cNvSpPr>
          <p:nvPr userDrawn="1"/>
        </p:nvSpPr>
        <p:spPr bwMode="auto">
          <a:xfrm>
            <a:off x="3999600" y="0"/>
            <a:ext cx="5144400" cy="5144400"/>
          </a:xfrm>
          <a:custGeom>
            <a:avLst/>
            <a:gdLst>
              <a:gd name="connsiteX0" fmla="*/ 0 w 5132824"/>
              <a:gd name="connsiteY0" fmla="*/ 4399953 h 5144399"/>
              <a:gd name="connsiteX1" fmla="*/ 505180 w 5132824"/>
              <a:gd name="connsiteY1" fmla="*/ 4891013 h 5144399"/>
              <a:gd name="connsiteX2" fmla="*/ 0 w 5132824"/>
              <a:gd name="connsiteY2" fmla="*/ 5144399 h 5144399"/>
              <a:gd name="connsiteX3" fmla="*/ 0 w 5132824"/>
              <a:gd name="connsiteY3" fmla="*/ 3421556 h 5144399"/>
              <a:gd name="connsiteX4" fmla="*/ 1169120 w 5132824"/>
              <a:gd name="connsiteY4" fmla="*/ 4557997 h 5144399"/>
              <a:gd name="connsiteX5" fmla="*/ 811051 w 5132824"/>
              <a:gd name="connsiteY5" fmla="*/ 4737595 h 5144399"/>
              <a:gd name="connsiteX6" fmla="*/ 0 w 5132824"/>
              <a:gd name="connsiteY6" fmla="*/ 3943515 h 5144399"/>
              <a:gd name="connsiteX7" fmla="*/ 0 w 5132824"/>
              <a:gd name="connsiteY7" fmla="*/ 2443159 h 5144399"/>
              <a:gd name="connsiteX8" fmla="*/ 1833059 w 5132824"/>
              <a:gd name="connsiteY8" fmla="*/ 4224981 h 5144399"/>
              <a:gd name="connsiteX9" fmla="*/ 1476617 w 5132824"/>
              <a:gd name="connsiteY9" fmla="*/ 4403764 h 5144399"/>
              <a:gd name="connsiteX10" fmla="*/ 0 w 5132824"/>
              <a:gd name="connsiteY10" fmla="*/ 2958045 h 5144399"/>
              <a:gd name="connsiteX11" fmla="*/ 4116478 w 5132824"/>
              <a:gd name="connsiteY11" fmla="*/ 2061035 h 5144399"/>
              <a:gd name="connsiteX12" fmla="*/ 5132824 w 5132824"/>
              <a:gd name="connsiteY12" fmla="*/ 2569899 h 5144399"/>
              <a:gd name="connsiteX13" fmla="*/ 4804444 w 5132824"/>
              <a:gd name="connsiteY13" fmla="*/ 2734606 h 5144399"/>
              <a:gd name="connsiteX14" fmla="*/ 0 w 5132824"/>
              <a:gd name="connsiteY14" fmla="*/ 1464763 h 5144399"/>
              <a:gd name="connsiteX15" fmla="*/ 2496999 w 5132824"/>
              <a:gd name="connsiteY15" fmla="*/ 3891965 h 5144399"/>
              <a:gd name="connsiteX16" fmla="*/ 2142183 w 5132824"/>
              <a:gd name="connsiteY16" fmla="*/ 4069932 h 5144399"/>
              <a:gd name="connsiteX17" fmla="*/ 0 w 5132824"/>
              <a:gd name="connsiteY17" fmla="*/ 1972575 h 5144399"/>
              <a:gd name="connsiteX18" fmla="*/ 2056530 w 5132824"/>
              <a:gd name="connsiteY18" fmla="*/ 1029662 h 5144399"/>
              <a:gd name="connsiteX19" fmla="*/ 3119486 w 5132824"/>
              <a:gd name="connsiteY19" fmla="*/ 1561862 h 5144399"/>
              <a:gd name="connsiteX20" fmla="*/ 4488817 w 5132824"/>
              <a:gd name="connsiteY20" fmla="*/ 2892917 h 5144399"/>
              <a:gd name="connsiteX21" fmla="*/ 4138879 w 5132824"/>
              <a:gd name="connsiteY21" fmla="*/ 3068437 h 5144399"/>
              <a:gd name="connsiteX22" fmla="*/ 0 w 5132824"/>
              <a:gd name="connsiteY22" fmla="*/ 486366 h 5144399"/>
              <a:gd name="connsiteX23" fmla="*/ 3160939 w 5132824"/>
              <a:gd name="connsiteY23" fmla="*/ 3558949 h 5144399"/>
              <a:gd name="connsiteX24" fmla="*/ 2807748 w 5132824"/>
              <a:gd name="connsiteY24" fmla="*/ 3736100 h 5144399"/>
              <a:gd name="connsiteX25" fmla="*/ 0 w 5132824"/>
              <a:gd name="connsiteY25" fmla="*/ 987105 h 5144399"/>
              <a:gd name="connsiteX26" fmla="*/ 0 w 5132824"/>
              <a:gd name="connsiteY26" fmla="*/ 0 h 5144399"/>
              <a:gd name="connsiteX27" fmla="*/ 1043834 w 5132824"/>
              <a:gd name="connsiteY27" fmla="*/ 522626 h 5144399"/>
              <a:gd name="connsiteX28" fmla="*/ 3824878 w 5132824"/>
              <a:gd name="connsiteY28" fmla="*/ 3225933 h 5144399"/>
              <a:gd name="connsiteX29" fmla="*/ 3473314 w 5132824"/>
              <a:gd name="connsiteY29" fmla="*/ 3402269 h 5144399"/>
              <a:gd name="connsiteX30" fmla="*/ 0 w 5132824"/>
              <a:gd name="connsiteY30" fmla="*/ 1635 h 514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132824" h="5144399">
                <a:moveTo>
                  <a:pt x="0" y="4399953"/>
                </a:moveTo>
                <a:lnTo>
                  <a:pt x="505180" y="4891013"/>
                </a:lnTo>
                <a:lnTo>
                  <a:pt x="0" y="5144399"/>
                </a:lnTo>
                <a:close/>
                <a:moveTo>
                  <a:pt x="0" y="3421556"/>
                </a:moveTo>
                <a:lnTo>
                  <a:pt x="1169120" y="4557997"/>
                </a:lnTo>
                <a:lnTo>
                  <a:pt x="811051" y="4737595"/>
                </a:lnTo>
                <a:lnTo>
                  <a:pt x="0" y="3943515"/>
                </a:lnTo>
                <a:close/>
                <a:moveTo>
                  <a:pt x="0" y="2443159"/>
                </a:moveTo>
                <a:lnTo>
                  <a:pt x="1833059" y="4224981"/>
                </a:lnTo>
                <a:lnTo>
                  <a:pt x="1476617" y="4403764"/>
                </a:lnTo>
                <a:lnTo>
                  <a:pt x="0" y="2958045"/>
                </a:lnTo>
                <a:close/>
                <a:moveTo>
                  <a:pt x="4116478" y="2061035"/>
                </a:moveTo>
                <a:lnTo>
                  <a:pt x="5132824" y="2569899"/>
                </a:lnTo>
                <a:lnTo>
                  <a:pt x="4804444" y="2734606"/>
                </a:lnTo>
                <a:close/>
                <a:moveTo>
                  <a:pt x="0" y="1464763"/>
                </a:moveTo>
                <a:lnTo>
                  <a:pt x="2496999" y="3891965"/>
                </a:lnTo>
                <a:lnTo>
                  <a:pt x="2142183" y="4069932"/>
                </a:lnTo>
                <a:lnTo>
                  <a:pt x="0" y="1972575"/>
                </a:lnTo>
                <a:close/>
                <a:moveTo>
                  <a:pt x="2056530" y="1029662"/>
                </a:moveTo>
                <a:lnTo>
                  <a:pt x="3119486" y="1561862"/>
                </a:lnTo>
                <a:lnTo>
                  <a:pt x="4488817" y="2892917"/>
                </a:lnTo>
                <a:lnTo>
                  <a:pt x="4138879" y="3068437"/>
                </a:lnTo>
                <a:close/>
                <a:moveTo>
                  <a:pt x="0" y="486366"/>
                </a:moveTo>
                <a:lnTo>
                  <a:pt x="3160939" y="3558949"/>
                </a:lnTo>
                <a:lnTo>
                  <a:pt x="2807748" y="3736100"/>
                </a:lnTo>
                <a:lnTo>
                  <a:pt x="0" y="987105"/>
                </a:lnTo>
                <a:close/>
                <a:moveTo>
                  <a:pt x="0" y="0"/>
                </a:moveTo>
                <a:lnTo>
                  <a:pt x="1043834" y="522626"/>
                </a:lnTo>
                <a:lnTo>
                  <a:pt x="3824878" y="3225933"/>
                </a:lnTo>
                <a:lnTo>
                  <a:pt x="3473314" y="3402269"/>
                </a:lnTo>
                <a:lnTo>
                  <a:pt x="0" y="1635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7" y="304800"/>
            <a:ext cx="8462137" cy="2058382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3194631"/>
            <a:ext cx="673290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solidFill>
                  <a:schemeClr val="bg1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4623050"/>
            <a:ext cx="673290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45" y="4682200"/>
            <a:ext cx="1104679" cy="208800"/>
          </a:xfrm>
          <a:prstGeom prst="rect">
            <a:avLst/>
          </a:prstGeom>
        </p:spPr>
      </p:pic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2536019"/>
            <a:ext cx="8426449" cy="485775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4" name="Группа 83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85" name="Прямоугольник 84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86" name="Прямая соединительная линия 85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7" name="Группа 86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88" name="Прямоугольник 87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9" name="Прямоугольник 88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0" name="Прямоугольник 89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1" name="Прямоугольник 90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2" name="Прямоугольник 91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3" name="TextBox 102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4" name="TextBox 103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5" name="Прямоугольник 104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Прямоугольник 105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Прямоугольник 107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33728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 userDrawn="1"/>
        </p:nvSpPr>
        <p:spPr bwMode="auto">
          <a:xfrm>
            <a:off x="6860187" y="0"/>
            <a:ext cx="2283813" cy="228381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 userDrawn="1"/>
        </p:nvSpPr>
        <p:spPr bwMode="auto">
          <a:xfrm>
            <a:off x="4576375" y="2276069"/>
            <a:ext cx="2283813" cy="228381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211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404050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404050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576377" y="0"/>
            <a:ext cx="2283813" cy="228381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860187" y="2276069"/>
            <a:ext cx="2283813" cy="228381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4737335" y="2487904"/>
            <a:ext cx="1895694" cy="1967983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7037284" y="347885"/>
            <a:ext cx="1747942" cy="177120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4188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 userDrawn="1"/>
        </p:nvSpPr>
        <p:spPr bwMode="auto">
          <a:xfrm>
            <a:off x="4576377" y="0"/>
            <a:ext cx="2283813" cy="228381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 userDrawn="1"/>
        </p:nvSpPr>
        <p:spPr bwMode="auto">
          <a:xfrm>
            <a:off x="6860187" y="2276069"/>
            <a:ext cx="2283813" cy="228381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13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404050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404050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860187" y="0"/>
            <a:ext cx="2283813" cy="228381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4576377" y="2276069"/>
            <a:ext cx="2283813" cy="228381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7009515" y="2487904"/>
            <a:ext cx="1775710" cy="1967983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4737334" y="347885"/>
            <a:ext cx="1945755" cy="177120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3741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 userDrawn="1"/>
        </p:nvSpPr>
        <p:spPr bwMode="auto">
          <a:xfrm>
            <a:off x="4576377" y="0"/>
            <a:ext cx="2283813" cy="228381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 userDrawn="1"/>
        </p:nvSpPr>
        <p:spPr bwMode="auto">
          <a:xfrm>
            <a:off x="6860187" y="2276069"/>
            <a:ext cx="2283813" cy="228381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416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404050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8"/>
            <a:ext cx="404050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860187" y="0"/>
            <a:ext cx="2283813" cy="228381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4576377" y="2276069"/>
            <a:ext cx="2283813" cy="228381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7009515" y="2487904"/>
            <a:ext cx="1775710" cy="1967983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4737334" y="347885"/>
            <a:ext cx="1945755" cy="177120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3841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904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8433201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9"/>
            <a:ext cx="4040505" cy="1518818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2074376" y="2846281"/>
            <a:ext cx="2502000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289976" y="2846281"/>
            <a:ext cx="2502000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Прямоугольник 14"/>
          <p:cNvSpPr/>
          <p:nvPr userDrawn="1"/>
        </p:nvSpPr>
        <p:spPr bwMode="auto">
          <a:xfrm>
            <a:off x="360776" y="2846281"/>
            <a:ext cx="1713600" cy="17136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Прямоугольник 15"/>
          <p:cNvSpPr/>
          <p:nvPr userDrawn="1"/>
        </p:nvSpPr>
        <p:spPr bwMode="auto">
          <a:xfrm>
            <a:off x="4576376" y="2846281"/>
            <a:ext cx="1713600" cy="17136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18"/>
          </p:nvPr>
        </p:nvSpPr>
        <p:spPr>
          <a:xfrm>
            <a:off x="4572000" y="1131889"/>
            <a:ext cx="4040505" cy="1518818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19"/>
          </p:nvPr>
        </p:nvSpPr>
        <p:spPr>
          <a:xfrm>
            <a:off x="487953" y="2943671"/>
            <a:ext cx="1497679" cy="1518818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20"/>
          </p:nvPr>
        </p:nvSpPr>
        <p:spPr>
          <a:xfrm>
            <a:off x="4701178" y="2943671"/>
            <a:ext cx="1497679" cy="1518818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6637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006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5" y="347883"/>
            <a:ext cx="8433201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58775" y="1131889"/>
            <a:ext cx="4040505" cy="1518818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360776" y="2846281"/>
            <a:ext cx="1713600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4571626" y="2846281"/>
            <a:ext cx="1713600" cy="17136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Прямоугольник 14"/>
          <p:cNvSpPr/>
          <p:nvPr userDrawn="1"/>
        </p:nvSpPr>
        <p:spPr bwMode="auto">
          <a:xfrm>
            <a:off x="2069626" y="2846281"/>
            <a:ext cx="2502000" cy="17136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Прямоугольник 15"/>
          <p:cNvSpPr/>
          <p:nvPr userDrawn="1"/>
        </p:nvSpPr>
        <p:spPr bwMode="auto">
          <a:xfrm>
            <a:off x="6285226" y="2846281"/>
            <a:ext cx="2502000" cy="17136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18"/>
          </p:nvPr>
        </p:nvSpPr>
        <p:spPr>
          <a:xfrm>
            <a:off x="4572000" y="1131889"/>
            <a:ext cx="4040505" cy="1518818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19"/>
          </p:nvPr>
        </p:nvSpPr>
        <p:spPr>
          <a:xfrm>
            <a:off x="2212811" y="2957660"/>
            <a:ext cx="2186469" cy="1518818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20"/>
          </p:nvPr>
        </p:nvSpPr>
        <p:spPr>
          <a:xfrm>
            <a:off x="6442991" y="2957660"/>
            <a:ext cx="2186469" cy="1518818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198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66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54880" y="347883"/>
            <a:ext cx="4030345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4754880" y="1143388"/>
            <a:ext cx="4030345" cy="3419475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4572000" cy="30400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30400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524600" y="30400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3049200" y="30400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4843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268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6" y="347883"/>
            <a:ext cx="8426450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62888" y="1131889"/>
            <a:ext cx="8422337" cy="1789441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568400" y="3028563"/>
            <a:ext cx="45756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52280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304560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967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371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6" y="347883"/>
            <a:ext cx="8426450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62888" y="1131889"/>
            <a:ext cx="8422337" cy="178944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3028563"/>
            <a:ext cx="45756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57560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09840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762120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0166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473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6" y="347883"/>
            <a:ext cx="8426450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62888" y="1131889"/>
            <a:ext cx="8422337" cy="178944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1522800" y="3028563"/>
            <a:ext cx="76212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7664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ллаж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76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6" y="347883"/>
            <a:ext cx="8426450" cy="672627"/>
          </a:xfrm>
        </p:spPr>
        <p:txBody>
          <a:bodyPr vert="horz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362888" y="1131889"/>
            <a:ext cx="8422337" cy="178944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-1200" y="3028563"/>
            <a:ext cx="76212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7620000" y="3028563"/>
            <a:ext cx="1522800" cy="15228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6359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0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02758145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6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 userDrawn="1"/>
        </p:nvSpPr>
        <p:spPr bwMode="auto">
          <a:xfrm>
            <a:off x="6573600" y="2571750"/>
            <a:ext cx="2570400" cy="25717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16992" y="290286"/>
            <a:ext cx="5908549" cy="990709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1958085"/>
            <a:ext cx="586676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044" y="4302594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155828" y="4595594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/>
          </p:nvPr>
        </p:nvSpPr>
        <p:spPr>
          <a:xfrm>
            <a:off x="0" y="2573149"/>
            <a:ext cx="6561138" cy="2570351"/>
          </a:xfrm>
        </p:spPr>
        <p:txBody>
          <a:bodyPr/>
          <a:lstStyle/>
          <a:p>
            <a:endParaRPr lang="ru-RU"/>
          </a:p>
        </p:txBody>
      </p:sp>
      <p:grpSp>
        <p:nvGrpSpPr>
          <p:cNvPr id="60" name="Группа 59"/>
          <p:cNvGrpSpPr>
            <a:grpSpLocks noChangeAspect="1"/>
          </p:cNvGrpSpPr>
          <p:nvPr userDrawn="1"/>
        </p:nvGrpSpPr>
        <p:grpSpPr>
          <a:xfrm>
            <a:off x="6573600" y="0"/>
            <a:ext cx="2570400" cy="2571750"/>
            <a:chOff x="6573600" y="0"/>
            <a:chExt cx="2570400" cy="2571750"/>
          </a:xfrm>
        </p:grpSpPr>
        <p:sp>
          <p:nvSpPr>
            <p:cNvPr id="14" name="Прямоугольник 13"/>
            <p:cNvSpPr/>
            <p:nvPr userDrawn="1"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Овал 57"/>
            <p:cNvSpPr/>
            <p:nvPr userDrawn="1"/>
          </p:nvSpPr>
          <p:spPr bwMode="auto">
            <a:xfrm>
              <a:off x="6782475" y="209550"/>
              <a:ext cx="2152650" cy="215265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4511394"/>
            <a:ext cx="2665413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334779"/>
            <a:ext cx="586676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7" name="Группа 86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88" name="Прямоугольник 87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89" name="Прямая соединительная линия 88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90" name="Группа 89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91" name="Прямоугольник 90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2" name="Прямоугольник 91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3" name="Прямоугольник 102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4" name="Прямоугольник 103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Прямоугольник 104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TextBox 105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7" name="TextBox 106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8" name="Прямоугольник 107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9" name="Прямоугольник 108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0" name="Прямоугольник 109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1" name="Прямоугольник 110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4027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бод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87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3962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04128844"/>
              </p:ext>
            </p:extLst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85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1767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00879734"/>
              </p:ext>
            </p:extLst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552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 userDrawn="1"/>
        </p:nvSpPr>
        <p:spPr bwMode="auto">
          <a:xfrm>
            <a:off x="0" y="0"/>
            <a:ext cx="9144000" cy="455136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9986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19239277"/>
              </p:ext>
            </p:extLst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757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 userDrawn="1"/>
        </p:nvSpPr>
        <p:spPr bwMode="auto">
          <a:xfrm>
            <a:off x="0" y="0"/>
            <a:ext cx="9144000" cy="455136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85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55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 userDrawn="1"/>
        </p:nvSpPr>
        <p:spPr bwMode="auto">
          <a:xfrm>
            <a:off x="0" y="0"/>
            <a:ext cx="9144000" cy="455136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3000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16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58775" y="347883"/>
            <a:ext cx="5548540" cy="672627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57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191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58774" y="347883"/>
            <a:ext cx="5563055" cy="672627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00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215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58774" y="347883"/>
            <a:ext cx="5577569" cy="672627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6096000" y="0"/>
            <a:ext cx="3048000" cy="455136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303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029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6096000" y="1131888"/>
            <a:ext cx="3048000" cy="341947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447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131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6096000" y="1131888"/>
            <a:ext cx="3048000" cy="3419475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700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0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14725072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504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 userDrawn="1"/>
        </p:nvSpPr>
        <p:spPr bwMode="auto">
          <a:xfrm>
            <a:off x="6573600" y="2571750"/>
            <a:ext cx="2570400" cy="25717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290286"/>
            <a:ext cx="5902453" cy="990709"/>
          </a:xfrm>
          <a:effectLst/>
        </p:spPr>
        <p:txBody>
          <a:bodyPr vert="horz" lIns="0" tIns="0" rIns="0" bIns="72000">
            <a:noAutofit/>
          </a:bodyPr>
          <a:lstStyle>
            <a:lvl1pPr>
              <a:lnSpc>
                <a:spcPct val="85000"/>
              </a:lnSpc>
              <a:defRPr lang="ru-RU" sz="54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1958085"/>
            <a:ext cx="586676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4511394"/>
            <a:ext cx="2665413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044" y="4302594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155828" y="4595594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/>
          </p:nvPr>
        </p:nvSpPr>
        <p:spPr>
          <a:xfrm>
            <a:off x="0" y="2573149"/>
            <a:ext cx="6573598" cy="2570351"/>
          </a:xfrm>
        </p:spPr>
        <p:txBody>
          <a:bodyPr/>
          <a:lstStyle/>
          <a:p>
            <a:endParaRPr lang="ru-RU"/>
          </a:p>
        </p:txBody>
      </p:sp>
      <p:grpSp>
        <p:nvGrpSpPr>
          <p:cNvPr id="4" name="Группа 3"/>
          <p:cNvGrpSpPr>
            <a:grpSpLocks noChangeAspect="1"/>
          </p:cNvGrpSpPr>
          <p:nvPr userDrawn="1"/>
        </p:nvGrpSpPr>
        <p:grpSpPr>
          <a:xfrm>
            <a:off x="6573600" y="0"/>
            <a:ext cx="2570400" cy="2571750"/>
            <a:chOff x="6573600" y="0"/>
            <a:chExt cx="2570400" cy="2571750"/>
          </a:xfrm>
        </p:grpSpPr>
        <p:sp>
          <p:nvSpPr>
            <p:cNvPr id="14" name="Прямоугольник 13"/>
            <p:cNvSpPr/>
            <p:nvPr userDrawn="1"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Полилиния 58"/>
            <p:cNvSpPr>
              <a:spLocks/>
            </p:cNvSpPr>
            <p:nvPr userDrawn="1"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334779"/>
            <a:ext cx="586676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6" name="Группа 85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87" name="Прямоугольник 86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88" name="Прямая соединительная линия 87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9" name="Группа 88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90" name="Прямоугольник 89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1" name="Прямоугольник 90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2" name="Прямоугольник 91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3" name="Прямоугольник 102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" name="Прямоугольник 103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TextBox 104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TextBox 105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Прямоугольник 107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9" name="Прямоугольник 108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0" name="Прямоугольник 109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9009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234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6096000" y="1131888"/>
            <a:ext cx="3048000" cy="3419475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289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23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4572000" y="1131888"/>
            <a:ext cx="4572000" cy="341947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849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26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4572000" y="1131888"/>
            <a:ext cx="4572000" cy="3419475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196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18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4572000" y="1131888"/>
            <a:ext cx="4572000" cy="3419475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47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28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58774" y="347883"/>
            <a:ext cx="4068083" cy="672627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4572000" y="0"/>
            <a:ext cx="4572000" cy="455136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154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20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58774" y="347883"/>
            <a:ext cx="4039055" cy="672627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4572000" y="0"/>
            <a:ext cx="4572000" cy="455136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892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723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58775" y="347883"/>
            <a:ext cx="4010026" cy="672627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4572000" y="0"/>
            <a:ext cx="4572000" cy="455136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25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89356915"/>
              </p:ext>
            </p:extLst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31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241040" y="347883"/>
            <a:ext cx="5544185" cy="672627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0" y="0"/>
            <a:ext cx="3048000" cy="455136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842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42090482"/>
              </p:ext>
            </p:extLst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33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230880" y="347883"/>
            <a:ext cx="5554345" cy="672627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0" y="0"/>
            <a:ext cx="3048000" cy="455136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631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59183916"/>
              </p:ext>
            </p:extLst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35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241040" y="347883"/>
            <a:ext cx="5544185" cy="672627"/>
          </a:xfrm>
        </p:spPr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0" y="0"/>
            <a:ext cx="3048000" cy="455136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19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0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59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 userDrawn="1"/>
        </p:nvSpPr>
        <p:spPr bwMode="auto">
          <a:xfrm>
            <a:off x="6573600" y="2571750"/>
            <a:ext cx="2570400" cy="25717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8" y="290286"/>
            <a:ext cx="5902453" cy="990709"/>
          </a:xfrm>
          <a:effectLst/>
        </p:spPr>
        <p:txBody>
          <a:bodyPr vert="horz" lIns="0" tIns="0" rIns="0" bIns="72000">
            <a:noAutofit/>
          </a:bodyPr>
          <a:lstStyle>
            <a:lvl1pPr>
              <a:lnSpc>
                <a:spcPct val="85000"/>
              </a:lnSpc>
              <a:defRPr lang="ru-RU" sz="54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1958085"/>
            <a:ext cx="586676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4511394"/>
            <a:ext cx="2665413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044" y="4302594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155828" y="4595594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/>
          </p:nvPr>
        </p:nvSpPr>
        <p:spPr>
          <a:xfrm>
            <a:off x="0" y="2573149"/>
            <a:ext cx="6573598" cy="2570351"/>
          </a:xfrm>
        </p:spPr>
        <p:txBody>
          <a:bodyPr/>
          <a:lstStyle/>
          <a:p>
            <a:endParaRPr lang="ru-RU"/>
          </a:p>
        </p:txBody>
      </p:sp>
      <p:grpSp>
        <p:nvGrpSpPr>
          <p:cNvPr id="2" name="Группа 1"/>
          <p:cNvGrpSpPr>
            <a:grpSpLocks noChangeAspect="1"/>
          </p:cNvGrpSpPr>
          <p:nvPr userDrawn="1"/>
        </p:nvGrpSpPr>
        <p:grpSpPr>
          <a:xfrm>
            <a:off x="6573600" y="0"/>
            <a:ext cx="2570400" cy="2571750"/>
            <a:chOff x="6573600" y="0"/>
            <a:chExt cx="2570400" cy="2571750"/>
          </a:xfrm>
        </p:grpSpPr>
        <p:sp>
          <p:nvSpPr>
            <p:cNvPr id="14" name="Прямоугольник 13"/>
            <p:cNvSpPr/>
            <p:nvPr userDrawn="1"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Прямоугольник 55"/>
            <p:cNvSpPr/>
            <p:nvPr userDrawn="1"/>
          </p:nvSpPr>
          <p:spPr bwMode="auto">
            <a:xfrm>
              <a:off x="7858800" y="0"/>
              <a:ext cx="1285200" cy="257175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Прямоугольник 55"/>
            <p:cNvSpPr/>
            <p:nvPr userDrawn="1"/>
          </p:nvSpPr>
          <p:spPr bwMode="auto">
            <a:xfrm>
              <a:off x="6573600" y="0"/>
              <a:ext cx="1285200" cy="257175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334779"/>
            <a:ext cx="586676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59" name="Группа 58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60" name="Прямоугольник 59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62" name="Прямая соединительная линия 61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63" name="Группа 62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64" name="Прямоугольник 63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66" name="Прямоугольник 65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67" name="Прямоугольник 66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68" name="Прямоугольник 67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69" name="Прямоугольник 68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70" name="Прямоугольник 69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1" name="Прямоугольник 70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Прямоугольник 71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3" name="Прямоугольник 72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Прямоугольник 73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Прямоугольник 74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6" name="Прямоугольник 75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8" name="Прямоугольник 77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9" name="TextBox 78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0" name="TextBox 79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1" name="Прямоугольник 80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2" name="Прямоугольник 81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3" name="Прямоугольник 82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4" name="Прямоугольник 83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1720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36046823"/>
              </p:ext>
            </p:extLst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38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0" y="0"/>
            <a:ext cx="4572000" cy="455136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91917" y="347883"/>
            <a:ext cx="4030345" cy="672627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940650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54643085"/>
              </p:ext>
            </p:extLst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040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0" y="0"/>
            <a:ext cx="4572000" cy="455136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58775" y="347883"/>
            <a:ext cx="4020185" cy="672627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529772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области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4829005"/>
              </p:ext>
            </p:extLst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43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0" y="0"/>
            <a:ext cx="4572000" cy="455136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358775" y="347883"/>
            <a:ext cx="4035425" cy="673100"/>
          </a:xfrm>
        </p:spPr>
        <p:txBody>
          <a:bodyPr/>
          <a:lstStyle>
            <a:lvl1pPr>
              <a:defRPr sz="2000"/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5208219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485284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562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>
              <a:defRPr/>
            </a:lvl1pPr>
          </a:lstStyle>
          <a:p>
            <a:r>
              <a:rPr lang="ru-RU" dirty="0" smtClean="0"/>
              <a:t>Контакты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371470" y="1131888"/>
            <a:ext cx="3419475" cy="3419475"/>
          </a:xfrm>
          <a:prstGeom prst="ellipse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4061171" y="2064543"/>
            <a:ext cx="2034830" cy="1554163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8557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371471" y="1276063"/>
            <a:ext cx="1764000" cy="1764000"/>
          </a:xfrm>
          <a:prstGeom prst="ellipse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4711696" y="1276063"/>
            <a:ext cx="1764001" cy="1764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2263771" y="1472242"/>
            <a:ext cx="2181229" cy="1554163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6603996" y="1472242"/>
            <a:ext cx="2181229" cy="1554163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1124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371471" y="1131888"/>
            <a:ext cx="1764000" cy="1764000"/>
          </a:xfrm>
          <a:prstGeom prst="ellipse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3371301" y="1131888"/>
            <a:ext cx="1764001" cy="1764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6301225" y="1131888"/>
            <a:ext cx="1764001" cy="1764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371471" y="2997199"/>
            <a:ext cx="2484000" cy="1554163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3371301" y="2997199"/>
            <a:ext cx="2484000" cy="1554163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6301225" y="2997199"/>
            <a:ext cx="2484000" cy="1554163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0296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346071" y="1131888"/>
            <a:ext cx="1548000" cy="1548000"/>
          </a:xfrm>
          <a:prstGeom prst="ellipse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2504892" y="1131888"/>
            <a:ext cx="1548001" cy="154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4663714" y="1131888"/>
            <a:ext cx="1548001" cy="154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Рисунок 14"/>
          <p:cNvSpPr>
            <a:spLocks noGrp="1" noChangeAspect="1"/>
          </p:cNvSpPr>
          <p:nvPr>
            <p:ph type="pic" sz="quarter" idx="40" hasCustomPrompt="1"/>
          </p:nvPr>
        </p:nvSpPr>
        <p:spPr>
          <a:xfrm>
            <a:off x="6822535" y="1131888"/>
            <a:ext cx="1548000" cy="154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358774" y="2781300"/>
            <a:ext cx="1944000" cy="1589576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2517591" y="2781300"/>
            <a:ext cx="1944000" cy="1589576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4676408" y="2781300"/>
            <a:ext cx="1944000" cy="1589576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2" name="Текст 23"/>
          <p:cNvSpPr>
            <a:spLocks noGrp="1"/>
          </p:cNvSpPr>
          <p:nvPr>
            <p:ph type="body" sz="quarter" idx="46" hasCustomPrompt="1"/>
          </p:nvPr>
        </p:nvSpPr>
        <p:spPr>
          <a:xfrm>
            <a:off x="6835224" y="2781300"/>
            <a:ext cx="1944000" cy="1589576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1779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346071" y="1131888"/>
            <a:ext cx="1368000" cy="1368000"/>
          </a:xfrm>
          <a:prstGeom prst="ellipse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2016053" y="1131888"/>
            <a:ext cx="1368001" cy="136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3686036" y="1131888"/>
            <a:ext cx="1368001" cy="136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Рисунок 14"/>
          <p:cNvSpPr>
            <a:spLocks noGrp="1" noChangeAspect="1"/>
          </p:cNvSpPr>
          <p:nvPr>
            <p:ph type="pic" sz="quarter" idx="40" hasCustomPrompt="1"/>
          </p:nvPr>
        </p:nvSpPr>
        <p:spPr>
          <a:xfrm>
            <a:off x="5356019" y="1131888"/>
            <a:ext cx="1368000" cy="136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9" name="Рисунок 18"/>
          <p:cNvSpPr>
            <a:spLocks noGrp="1" noChangeAspect="1"/>
          </p:cNvSpPr>
          <p:nvPr>
            <p:ph type="pic" sz="quarter" idx="41" hasCustomPrompt="1"/>
          </p:nvPr>
        </p:nvSpPr>
        <p:spPr>
          <a:xfrm>
            <a:off x="7026000" y="1131888"/>
            <a:ext cx="1368000" cy="136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358774" y="2637326"/>
            <a:ext cx="1368000" cy="173355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2028752" y="2637326"/>
            <a:ext cx="1368000" cy="173355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3698730" y="2637326"/>
            <a:ext cx="1368000" cy="173355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2" name="Текст 23"/>
          <p:cNvSpPr>
            <a:spLocks noGrp="1"/>
          </p:cNvSpPr>
          <p:nvPr>
            <p:ph type="body" sz="quarter" idx="46" hasCustomPrompt="1"/>
          </p:nvPr>
        </p:nvSpPr>
        <p:spPr>
          <a:xfrm>
            <a:off x="5368708" y="2637326"/>
            <a:ext cx="1368000" cy="173355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3" name="Текст 23"/>
          <p:cNvSpPr>
            <a:spLocks noGrp="1"/>
          </p:cNvSpPr>
          <p:nvPr>
            <p:ph type="body" sz="quarter" idx="47" hasCustomPrompt="1"/>
          </p:nvPr>
        </p:nvSpPr>
        <p:spPr>
          <a:xfrm>
            <a:off x="7038685" y="2637326"/>
            <a:ext cx="1368000" cy="173355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226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6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346071" y="1131888"/>
            <a:ext cx="1188000" cy="1188000"/>
          </a:xfrm>
          <a:prstGeom prst="ellipse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756514" y="1131888"/>
            <a:ext cx="1188001" cy="118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3166958" y="1131888"/>
            <a:ext cx="1188001" cy="118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Рисунок 14"/>
          <p:cNvSpPr>
            <a:spLocks noGrp="1" noChangeAspect="1"/>
          </p:cNvSpPr>
          <p:nvPr>
            <p:ph type="pic" sz="quarter" idx="40" hasCustomPrompt="1"/>
          </p:nvPr>
        </p:nvSpPr>
        <p:spPr>
          <a:xfrm>
            <a:off x="4577402" y="1131888"/>
            <a:ext cx="1188000" cy="118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9" name="Рисунок 18"/>
          <p:cNvSpPr>
            <a:spLocks noGrp="1" noChangeAspect="1"/>
          </p:cNvSpPr>
          <p:nvPr>
            <p:ph type="pic" sz="quarter" idx="41" hasCustomPrompt="1"/>
          </p:nvPr>
        </p:nvSpPr>
        <p:spPr>
          <a:xfrm>
            <a:off x="5987845" y="1131888"/>
            <a:ext cx="1188000" cy="118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2" name="Рисунок 21"/>
          <p:cNvSpPr>
            <a:spLocks noGrp="1" noChangeAspect="1"/>
          </p:cNvSpPr>
          <p:nvPr>
            <p:ph type="pic" sz="quarter" idx="42" hasCustomPrompt="1"/>
          </p:nvPr>
        </p:nvSpPr>
        <p:spPr>
          <a:xfrm>
            <a:off x="7398286" y="1131888"/>
            <a:ext cx="1188001" cy="11880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358775" y="2429112"/>
            <a:ext cx="1165225" cy="173355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1769214" y="2429112"/>
            <a:ext cx="1165225" cy="173355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3179653" y="2429112"/>
            <a:ext cx="1165225" cy="173355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2" name="Текст 23"/>
          <p:cNvSpPr>
            <a:spLocks noGrp="1"/>
          </p:cNvSpPr>
          <p:nvPr>
            <p:ph type="body" sz="quarter" idx="46" hasCustomPrompt="1"/>
          </p:nvPr>
        </p:nvSpPr>
        <p:spPr>
          <a:xfrm>
            <a:off x="4590092" y="2429112"/>
            <a:ext cx="1165225" cy="173355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3" name="Текст 23"/>
          <p:cNvSpPr>
            <a:spLocks noGrp="1"/>
          </p:cNvSpPr>
          <p:nvPr>
            <p:ph type="body" sz="quarter" idx="47" hasCustomPrompt="1"/>
          </p:nvPr>
        </p:nvSpPr>
        <p:spPr>
          <a:xfrm>
            <a:off x="6000531" y="2429112"/>
            <a:ext cx="1165225" cy="173355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4" name="Текст 23"/>
          <p:cNvSpPr>
            <a:spLocks noGrp="1"/>
          </p:cNvSpPr>
          <p:nvPr>
            <p:ph type="body" sz="quarter" idx="48" hasCustomPrompt="1"/>
          </p:nvPr>
        </p:nvSpPr>
        <p:spPr>
          <a:xfrm>
            <a:off x="7410970" y="2429112"/>
            <a:ext cx="1165225" cy="173355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7686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 за вним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 userDrawn="1"/>
        </p:nvSpPr>
        <p:spPr bwMode="auto">
          <a:xfrm>
            <a:off x="0" y="1131888"/>
            <a:ext cx="9144000" cy="1908175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Контакты компании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921528" y="3538117"/>
            <a:ext cx="1656000" cy="252000"/>
          </a:xfrm>
        </p:spPr>
        <p:txBody>
          <a:bodyPr/>
          <a:lstStyle>
            <a:lvl1pPr>
              <a:defRPr sz="1200"/>
            </a:lvl1pPr>
          </a:lstStyle>
          <a:p>
            <a:pPr lvl="0"/>
            <a:r>
              <a:rPr lang="en-US" dirty="0" smtClean="0"/>
              <a:t>www.sibur.ru</a:t>
            </a:r>
            <a:endParaRPr lang="ru-RU" dirty="0"/>
          </a:p>
        </p:txBody>
      </p:sp>
      <p:sp>
        <p:nvSpPr>
          <p:cNvPr id="10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3082345" y="3538117"/>
            <a:ext cx="1656000" cy="252000"/>
          </a:xfrm>
        </p:spPr>
        <p:txBody>
          <a:bodyPr/>
          <a:lstStyle>
            <a:lvl1pPr>
              <a:defRPr sz="1200"/>
            </a:lvl1pPr>
          </a:lstStyle>
          <a:p>
            <a:pPr lvl="0"/>
            <a:r>
              <a:rPr lang="en-US" dirty="0" smtClean="0"/>
              <a:t>sibur_holding</a:t>
            </a:r>
            <a:endParaRPr lang="ru-RU" dirty="0"/>
          </a:p>
        </p:txBody>
      </p:sp>
      <p:sp>
        <p:nvSpPr>
          <p:cNvPr id="11" name="Текст 8"/>
          <p:cNvSpPr>
            <a:spLocks noGrp="1"/>
          </p:cNvSpPr>
          <p:nvPr>
            <p:ph type="body" sz="quarter" idx="16" hasCustomPrompt="1"/>
          </p:nvPr>
        </p:nvSpPr>
        <p:spPr>
          <a:xfrm>
            <a:off x="3082345" y="4005399"/>
            <a:ext cx="1656000" cy="252000"/>
          </a:xfrm>
        </p:spPr>
        <p:txBody>
          <a:bodyPr/>
          <a:lstStyle>
            <a:lvl1pPr>
              <a:defRPr sz="1200"/>
            </a:lvl1pPr>
          </a:lstStyle>
          <a:p>
            <a:pPr lvl="0"/>
            <a:r>
              <a:rPr lang="en-US" dirty="0" smtClean="0"/>
              <a:t>siburofficial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7" hasCustomPrompt="1"/>
          </p:nvPr>
        </p:nvSpPr>
        <p:spPr>
          <a:xfrm>
            <a:off x="921528" y="4005399"/>
            <a:ext cx="1656000" cy="252000"/>
          </a:xfrm>
        </p:spPr>
        <p:txBody>
          <a:bodyPr/>
          <a:lstStyle>
            <a:lvl1pPr>
              <a:defRPr sz="1200"/>
            </a:lvl1pPr>
          </a:lstStyle>
          <a:p>
            <a:pPr lvl="0"/>
            <a:r>
              <a:rPr lang="en-US" dirty="0" smtClean="0"/>
              <a:t>siburforclients</a:t>
            </a:r>
            <a:endParaRPr lang="ru-RU" dirty="0"/>
          </a:p>
        </p:txBody>
      </p:sp>
      <p:sp>
        <p:nvSpPr>
          <p:cNvPr id="13" name="Текст 8"/>
          <p:cNvSpPr>
            <a:spLocks noGrp="1"/>
          </p:cNvSpPr>
          <p:nvPr>
            <p:ph type="body" sz="quarter" idx="18" hasCustomPrompt="1"/>
          </p:nvPr>
        </p:nvSpPr>
        <p:spPr>
          <a:xfrm>
            <a:off x="7403978" y="4005399"/>
            <a:ext cx="1656000" cy="252000"/>
          </a:xfrm>
        </p:spPr>
        <p:txBody>
          <a:bodyPr/>
          <a:lstStyle>
            <a:lvl1pPr>
              <a:defRPr sz="1200" baseline="0"/>
            </a:lvl1pPr>
          </a:lstStyle>
          <a:p>
            <a:pPr lvl="0"/>
            <a:r>
              <a:rPr lang="ru-RU" dirty="0" smtClean="0"/>
              <a:t>СИБУР </a:t>
            </a:r>
            <a:r>
              <a:rPr lang="ru-RU" dirty="0" err="1" smtClean="0"/>
              <a:t>Вконтакте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 hasCustomPrompt="1"/>
          </p:nvPr>
        </p:nvSpPr>
        <p:spPr>
          <a:xfrm>
            <a:off x="5243162" y="4005399"/>
            <a:ext cx="1656000" cy="252000"/>
          </a:xfrm>
        </p:spPr>
        <p:txBody>
          <a:bodyPr/>
          <a:lstStyle>
            <a:lvl1pPr>
              <a:defRPr sz="1200"/>
            </a:lvl1pPr>
          </a:lstStyle>
          <a:p>
            <a:pPr lvl="0"/>
            <a:r>
              <a:rPr lang="ru-RU" dirty="0" smtClean="0"/>
              <a:t>СИБУР </a:t>
            </a:r>
            <a:r>
              <a:rPr lang="en-US" dirty="0" smtClean="0"/>
              <a:t>twitter</a:t>
            </a:r>
            <a:endParaRPr lang="ru-RU" dirty="0"/>
          </a:p>
        </p:txBody>
      </p:sp>
      <p:sp>
        <p:nvSpPr>
          <p:cNvPr id="16" name="Текст 8"/>
          <p:cNvSpPr>
            <a:spLocks noGrp="1"/>
          </p:cNvSpPr>
          <p:nvPr>
            <p:ph type="body" sz="quarter" idx="21" hasCustomPrompt="1"/>
          </p:nvPr>
        </p:nvSpPr>
        <p:spPr>
          <a:xfrm>
            <a:off x="5243162" y="3538117"/>
            <a:ext cx="1656000" cy="252000"/>
          </a:xfrm>
        </p:spPr>
        <p:txBody>
          <a:bodyPr/>
          <a:lstStyle>
            <a:lvl1pPr>
              <a:defRPr sz="1200" baseline="0"/>
            </a:lvl1pPr>
          </a:lstStyle>
          <a:p>
            <a:pPr lvl="0"/>
            <a:r>
              <a:rPr lang="en-US" dirty="0" smtClean="0"/>
              <a:t>Facebook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22" hasCustomPrompt="1"/>
          </p:nvPr>
        </p:nvSpPr>
        <p:spPr>
          <a:xfrm>
            <a:off x="7403978" y="3538117"/>
            <a:ext cx="1656000" cy="252000"/>
          </a:xfrm>
        </p:spPr>
        <p:txBody>
          <a:bodyPr/>
          <a:lstStyle>
            <a:lvl1pPr>
              <a:defRPr sz="1200"/>
            </a:lvl1pPr>
          </a:lstStyle>
          <a:p>
            <a:pPr lvl="0"/>
            <a:r>
              <a:rPr lang="en-US" dirty="0" smtClean="0"/>
              <a:t>YouTube</a:t>
            </a:r>
            <a:endParaRPr lang="ru-RU" dirty="0"/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30" hasCustomPrompt="1"/>
          </p:nvPr>
        </p:nvSpPr>
        <p:spPr>
          <a:xfrm>
            <a:off x="2592000" y="1721491"/>
            <a:ext cx="4031219" cy="28927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Тел.: +7 (495) 777-55-00; +7 (495) 780-55-00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31" hasCustomPrompt="1"/>
          </p:nvPr>
        </p:nvSpPr>
        <p:spPr>
          <a:xfrm>
            <a:off x="2592000" y="2116778"/>
            <a:ext cx="4031219" cy="28927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E-mail: info@sibur.ru</a:t>
            </a:r>
            <a:endParaRPr lang="ru-RU" dirty="0"/>
          </a:p>
        </p:txBody>
      </p:sp>
      <p:sp>
        <p:nvSpPr>
          <p:cNvPr id="7" name="Рисунок 6"/>
          <p:cNvSpPr>
            <a:spLocks noGrp="1"/>
          </p:cNvSpPr>
          <p:nvPr>
            <p:ph type="pic" sz="quarter" idx="13" hasCustomPrompt="1"/>
          </p:nvPr>
        </p:nvSpPr>
        <p:spPr>
          <a:xfrm>
            <a:off x="358773" y="1401185"/>
            <a:ext cx="1353913" cy="135286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1228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0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35032899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606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 userDrawn="1"/>
        </p:nvSpPr>
        <p:spPr bwMode="auto">
          <a:xfrm>
            <a:off x="6573600" y="2571750"/>
            <a:ext cx="2570400" cy="25717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089" y="290285"/>
            <a:ext cx="5902452" cy="937045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4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8775" y="1958085"/>
            <a:ext cx="5866765" cy="561280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20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044" y="4302594"/>
            <a:ext cx="1104679" cy="2088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155828" y="4595594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Партнеры</a:t>
            </a:r>
            <a:r>
              <a:rPr lang="ru-RU" sz="1100" baseline="0" dirty="0" smtClean="0">
                <a:solidFill>
                  <a:schemeClr val="bg1"/>
                </a:solidFill>
              </a:rPr>
              <a:t> для роста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573149"/>
            <a:ext cx="6573598" cy="2570351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6573600" y="0"/>
            <a:ext cx="2570400" cy="25704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58775" y="4511394"/>
            <a:ext cx="5866765" cy="345810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9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358775" y="1334779"/>
            <a:ext cx="5866765" cy="4857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 (название продукта / направления)</a:t>
            </a:r>
            <a:br>
              <a:rPr lang="ru-RU" dirty="0" smtClean="0"/>
            </a:br>
            <a:r>
              <a:rPr lang="ru-RU" dirty="0" smtClean="0"/>
              <a:t>для компании (название компании)</a:t>
            </a:r>
          </a:p>
        </p:txBody>
      </p:sp>
      <p:grpSp>
        <p:nvGrpSpPr>
          <p:cNvPr id="85" name="Группа 84"/>
          <p:cNvGrpSpPr/>
          <p:nvPr userDrawn="1"/>
        </p:nvGrpSpPr>
        <p:grpSpPr>
          <a:xfrm>
            <a:off x="9101894" y="-42611"/>
            <a:ext cx="2861508" cy="5186113"/>
            <a:chOff x="9101894" y="-42611"/>
            <a:chExt cx="2861508" cy="5186113"/>
          </a:xfrm>
        </p:grpSpPr>
        <p:sp>
          <p:nvSpPr>
            <p:cNvPr id="86" name="Прямоугольник 85"/>
            <p:cNvSpPr/>
            <p:nvPr userDrawn="1"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87" name="Прямая соединительная линия 86"/>
            <p:cNvCxnSpPr/>
            <p:nvPr userDrawn="1"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8" name="Группа 87"/>
            <p:cNvGrpSpPr/>
            <p:nvPr userDrawn="1"/>
          </p:nvGrpSpPr>
          <p:grpSpPr>
            <a:xfrm>
              <a:off x="9101894" y="-42611"/>
              <a:ext cx="671979" cy="5155816"/>
              <a:chOff x="9101894" y="-42611"/>
              <a:chExt cx="671979" cy="5155816"/>
            </a:xfrm>
          </p:grpSpPr>
          <p:sp>
            <p:nvSpPr>
              <p:cNvPr id="89" name="Прямоугольник 88"/>
              <p:cNvSpPr/>
              <p:nvPr userDrawn="1"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700" dirty="0">
                    <a:solidFill>
                      <a:srgbClr val="FFFFFF"/>
                    </a:solidFill>
                  </a:rPr>
                  <a:t>140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</a:t>
                </a:r>
                <a:r>
                  <a:rPr lang="en-US" sz="700" dirty="0">
                    <a:solidFill>
                      <a:srgbClr val="FFFFFF"/>
                    </a:solidFill>
                  </a:rPr>
                  <a:t>49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0" name="Прямоугольник 89"/>
              <p:cNvSpPr/>
              <p:nvPr userDrawn="1"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91" name="Прямоугольник 90"/>
              <p:cNvSpPr/>
              <p:nvPr userDrawn="1"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92" name="Прямоугольник 91"/>
              <p:cNvSpPr/>
              <p:nvPr userDrawn="1"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93" name="Прямоугольник 92"/>
              <p:cNvSpPr/>
              <p:nvPr userDrawn="1"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94" name="Прямоугольник 93"/>
              <p:cNvSpPr/>
              <p:nvPr userDrawn="1"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70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95" name="Прямоугольник 94"/>
              <p:cNvSpPr/>
              <p:nvPr userDrawn="1"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0,0,0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6" name="Прямоугольник 95"/>
              <p:cNvSpPr/>
              <p:nvPr userDrawn="1"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61</a:t>
                </a:r>
                <a:br>
                  <a:rPr lang="en-US" sz="700" dirty="0" smtClean="0">
                    <a:solidFill>
                      <a:schemeClr val="bg1"/>
                    </a:solidFill>
                  </a:rPr>
                </a:br>
                <a:r>
                  <a:rPr lang="en-US" sz="700" dirty="0" smtClean="0">
                    <a:solidFill>
                      <a:schemeClr val="bg1"/>
                    </a:solidFill>
                  </a:rPr>
                  <a:t>76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7" name="Прямоугольник 96"/>
              <p:cNvSpPr/>
              <p:nvPr userDrawn="1"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 userDrawn="1"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45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50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135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 userDrawn="1"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000000"/>
                    </a:solidFill>
                  </a:rPr>
                  <a:t>255</a:t>
                </a:r>
                <a:endParaRPr lang="ru-RU" sz="7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 userDrawn="1"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 userDrawn="1"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70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700" dirty="0" smtClean="0">
                    <a:solidFill>
                      <a:schemeClr val="bg1"/>
                    </a:solidFill>
                  </a:rPr>
                  <a:t>40</a:t>
                </a:r>
                <a:endParaRPr lang="ru-RU" sz="70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chemeClr val="bg1"/>
                    </a:solidFill>
                  </a:rPr>
                  <a:t>250</a:t>
                </a:r>
                <a:endParaRPr lang="ru-RU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 userDrawn="1"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250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120</a:t>
                </a:r>
                <a:endParaRPr lang="ru-RU" sz="70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110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3" name="Прямоугольник 102"/>
              <p:cNvSpPr/>
              <p:nvPr userDrawn="1"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70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700" dirty="0" smtClean="0">
                    <a:solidFill>
                      <a:srgbClr val="FFFFFF"/>
                    </a:solidFill>
                  </a:rPr>
                </a:br>
                <a:r>
                  <a:rPr lang="en-US" sz="700" dirty="0" smtClean="0">
                    <a:solidFill>
                      <a:srgbClr val="FFFFFF"/>
                    </a:solidFill>
                  </a:rPr>
                  <a:t>57</a:t>
                </a:r>
                <a:endParaRPr lang="ru-RU" sz="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" name="TextBox 103"/>
              <p:cNvSpPr txBox="1"/>
              <p:nvPr userDrawn="1"/>
            </p:nvSpPr>
            <p:spPr>
              <a:xfrm>
                <a:off x="9101894" y="-42611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5" name="TextBox 104"/>
              <p:cNvSpPr txBox="1"/>
              <p:nvPr userDrawn="1"/>
            </p:nvSpPr>
            <p:spPr>
              <a:xfrm>
                <a:off x="9101894" y="2320575"/>
                <a:ext cx="6719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80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Прямоугольник 105"/>
              <p:cNvSpPr/>
              <p:nvPr userDrawn="1"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70%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 userDrawn="1"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50%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Прямоугольник 107"/>
              <p:cNvSpPr/>
              <p:nvPr userDrawn="1"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rgbClr val="FFFFFF"/>
                    </a:solidFill>
                  </a:rPr>
                  <a:t>30%</a:t>
                </a:r>
                <a:endParaRPr lang="ru-RU" sz="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9" name="Прямоугольник 108"/>
              <p:cNvSpPr/>
              <p:nvPr userDrawn="1"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600" dirty="0" smtClean="0">
                    <a:solidFill>
                      <a:schemeClr val="tx1"/>
                    </a:solidFill>
                  </a:rPr>
                  <a:t>10%</a:t>
                </a:r>
                <a:endParaRPr lang="ru-RU" sz="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47592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пасибо за вним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 userDrawn="1"/>
        </p:nvSpPr>
        <p:spPr bwMode="auto">
          <a:xfrm>
            <a:off x="0" y="1510917"/>
            <a:ext cx="9144000" cy="3040446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Контакты компании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358773" y="1695581"/>
            <a:ext cx="1044000" cy="1044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358775" y="2739581"/>
            <a:ext cx="1692000" cy="2841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www.sibur.ru</a:t>
            </a:r>
            <a:endParaRPr lang="ru-RU" dirty="0"/>
          </a:p>
        </p:txBody>
      </p:sp>
      <p:sp>
        <p:nvSpPr>
          <p:cNvPr id="10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6819429" y="2739581"/>
            <a:ext cx="1692000" cy="2841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err="1" smtClean="0"/>
              <a:t>sibur_holding</a:t>
            </a:r>
            <a:endParaRPr lang="ru-RU" dirty="0"/>
          </a:p>
        </p:txBody>
      </p:sp>
      <p:sp>
        <p:nvSpPr>
          <p:cNvPr id="11" name="Текст 8"/>
          <p:cNvSpPr>
            <a:spLocks noGrp="1"/>
          </p:cNvSpPr>
          <p:nvPr>
            <p:ph type="body" sz="quarter" idx="16" hasCustomPrompt="1"/>
          </p:nvPr>
        </p:nvSpPr>
        <p:spPr>
          <a:xfrm>
            <a:off x="2512327" y="4267201"/>
            <a:ext cx="1692000" cy="2841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err="1" smtClean="0"/>
              <a:t>Телеграм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7" hasCustomPrompt="1"/>
          </p:nvPr>
        </p:nvSpPr>
        <p:spPr>
          <a:xfrm>
            <a:off x="358775" y="4267201"/>
            <a:ext cx="1692000" cy="2841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err="1" smtClean="0"/>
              <a:t>siburforclients</a:t>
            </a:r>
            <a:endParaRPr lang="ru-RU" dirty="0"/>
          </a:p>
        </p:txBody>
      </p:sp>
      <p:sp>
        <p:nvSpPr>
          <p:cNvPr id="13" name="Текст 8"/>
          <p:cNvSpPr>
            <a:spLocks noGrp="1"/>
          </p:cNvSpPr>
          <p:nvPr>
            <p:ph type="body" sz="quarter" idx="18" hasCustomPrompt="1"/>
          </p:nvPr>
        </p:nvSpPr>
        <p:spPr>
          <a:xfrm>
            <a:off x="6819429" y="4267201"/>
            <a:ext cx="1692000" cy="28416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СИБУР </a:t>
            </a:r>
            <a:r>
              <a:rPr lang="ru-RU" dirty="0" err="1" smtClean="0"/>
              <a:t>Вконтакте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 hasCustomPrompt="1"/>
          </p:nvPr>
        </p:nvSpPr>
        <p:spPr>
          <a:xfrm>
            <a:off x="4665877" y="4267201"/>
            <a:ext cx="1692000" cy="2841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СИБУР </a:t>
            </a:r>
            <a:r>
              <a:rPr lang="en-US" dirty="0" smtClean="0"/>
              <a:t>twitter</a:t>
            </a:r>
            <a:endParaRPr lang="ru-RU" dirty="0"/>
          </a:p>
        </p:txBody>
      </p:sp>
      <p:sp>
        <p:nvSpPr>
          <p:cNvPr id="16" name="Текст 8"/>
          <p:cNvSpPr>
            <a:spLocks noGrp="1"/>
          </p:cNvSpPr>
          <p:nvPr>
            <p:ph type="body" sz="quarter" idx="21" hasCustomPrompt="1"/>
          </p:nvPr>
        </p:nvSpPr>
        <p:spPr>
          <a:xfrm>
            <a:off x="2512327" y="2739581"/>
            <a:ext cx="1692000" cy="28416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Facebook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22" hasCustomPrompt="1"/>
          </p:nvPr>
        </p:nvSpPr>
        <p:spPr>
          <a:xfrm>
            <a:off x="4665877" y="2739581"/>
            <a:ext cx="1692000" cy="2841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YouTube</a:t>
            </a:r>
            <a:endParaRPr lang="ru-RU" dirty="0"/>
          </a:p>
        </p:txBody>
      </p:sp>
      <p:sp>
        <p:nvSpPr>
          <p:cNvPr id="18" name="Рисунок 6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2512325" y="1695581"/>
            <a:ext cx="1044000" cy="1044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19" name="Рисунок 6"/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6819429" y="1695581"/>
            <a:ext cx="1044000" cy="1044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0" name="Рисунок 6"/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4665877" y="1695581"/>
            <a:ext cx="1044000" cy="1044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1" name="Рисунок 6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358773" y="3223201"/>
            <a:ext cx="1044000" cy="1044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2" name="Рисунок 6"/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2512325" y="3223201"/>
            <a:ext cx="1044000" cy="1044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3" name="Рисунок 6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6819429" y="3223201"/>
            <a:ext cx="1044000" cy="1044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4" name="Рисунок 6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4665877" y="3223201"/>
            <a:ext cx="1044000" cy="1044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30" hasCustomPrompt="1"/>
          </p:nvPr>
        </p:nvSpPr>
        <p:spPr>
          <a:xfrm>
            <a:off x="358775" y="1131888"/>
            <a:ext cx="3960000" cy="2841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Тел.: +7 (495) 777-55-00; +7 (495) 780-55-00</a:t>
            </a:r>
            <a:endParaRPr lang="ru-RU" dirty="0"/>
          </a:p>
        </p:txBody>
      </p:sp>
      <p:sp>
        <p:nvSpPr>
          <p:cNvPr id="26" name="Текст 8"/>
          <p:cNvSpPr>
            <a:spLocks noGrp="1"/>
          </p:cNvSpPr>
          <p:nvPr>
            <p:ph type="body" sz="quarter" idx="31" hasCustomPrompt="1"/>
          </p:nvPr>
        </p:nvSpPr>
        <p:spPr>
          <a:xfrm>
            <a:off x="4665877" y="1131888"/>
            <a:ext cx="3960000" cy="2841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E-mail: info@sibur.ru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9699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924582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80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21" hasCustomPrompt="1"/>
          </p:nvPr>
        </p:nvSpPr>
        <p:spPr>
          <a:xfrm>
            <a:off x="353367" y="1211852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6" name="Рисунок 14"/>
          <p:cNvSpPr>
            <a:spLocks noGrp="1"/>
          </p:cNvSpPr>
          <p:nvPr>
            <p:ph type="pic" sz="quarter" idx="22" hasCustomPrompt="1"/>
          </p:nvPr>
        </p:nvSpPr>
        <p:spPr>
          <a:xfrm>
            <a:off x="353367" y="1695213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7" name="Рисунок 14"/>
          <p:cNvSpPr>
            <a:spLocks noGrp="1"/>
          </p:cNvSpPr>
          <p:nvPr>
            <p:ph type="pic" sz="quarter" idx="23" hasCustomPrompt="1"/>
          </p:nvPr>
        </p:nvSpPr>
        <p:spPr>
          <a:xfrm>
            <a:off x="353367" y="2178574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8" name="Рисунок 14"/>
          <p:cNvSpPr>
            <a:spLocks noGrp="1"/>
          </p:cNvSpPr>
          <p:nvPr>
            <p:ph type="pic" sz="quarter" idx="24" hasCustomPrompt="1"/>
          </p:nvPr>
        </p:nvSpPr>
        <p:spPr>
          <a:xfrm>
            <a:off x="353367" y="2661935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1" name="Рисунок 14"/>
          <p:cNvSpPr>
            <a:spLocks noGrp="1"/>
          </p:cNvSpPr>
          <p:nvPr>
            <p:ph type="pic" sz="quarter" idx="27" hasCustomPrompt="1"/>
          </p:nvPr>
        </p:nvSpPr>
        <p:spPr>
          <a:xfrm>
            <a:off x="353367" y="3145296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2" name="Рисунок 14"/>
          <p:cNvSpPr>
            <a:spLocks noGrp="1"/>
          </p:cNvSpPr>
          <p:nvPr>
            <p:ph type="pic" sz="quarter" idx="28" hasCustomPrompt="1"/>
          </p:nvPr>
        </p:nvSpPr>
        <p:spPr>
          <a:xfrm>
            <a:off x="353367" y="4112021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853439" y="1147377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853439" y="1589169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53439" y="2097568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853439" y="2591997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853439" y="3095266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853439" y="4047546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853439" y="3558699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5" name="Рисунок 14"/>
          <p:cNvSpPr>
            <a:spLocks noGrp="1"/>
          </p:cNvSpPr>
          <p:nvPr>
            <p:ph type="pic" sz="quarter" idx="51" hasCustomPrompt="1"/>
          </p:nvPr>
        </p:nvSpPr>
        <p:spPr>
          <a:xfrm>
            <a:off x="353367" y="3628657"/>
            <a:ext cx="360000" cy="3600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9776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771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853439" y="1139632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853439" y="1589169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53439" y="2097568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853439" y="2591997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853439" y="3095266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853439" y="4047546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853439" y="3558699"/>
            <a:ext cx="7931786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3" y="120410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4013" y="1688759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54013" y="217341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4013" y="2658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54013" y="314271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354013" y="362736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354013" y="411202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035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819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853439" y="1139632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853439" y="1624284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53439" y="2108936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853439" y="2593588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853439" y="3078240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853439" y="4047546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853439" y="3562892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3" y="120410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4013" y="1688759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54013" y="217341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4013" y="2658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54013" y="314271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354013" y="362736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354013" y="411202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65"/>
          </p:nvPr>
        </p:nvSpPr>
        <p:spPr>
          <a:xfrm>
            <a:off x="5239384" y="1139632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6"/>
          </p:nvPr>
        </p:nvSpPr>
        <p:spPr>
          <a:xfrm>
            <a:off x="5239384" y="1624284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67"/>
          </p:nvPr>
        </p:nvSpPr>
        <p:spPr>
          <a:xfrm>
            <a:off x="5239384" y="2108936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68"/>
          </p:nvPr>
        </p:nvSpPr>
        <p:spPr>
          <a:xfrm>
            <a:off x="5239384" y="2593588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69"/>
          </p:nvPr>
        </p:nvSpPr>
        <p:spPr>
          <a:xfrm>
            <a:off x="5239384" y="3078240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5" name="Текст 8"/>
          <p:cNvSpPr>
            <a:spLocks noGrp="1"/>
          </p:cNvSpPr>
          <p:nvPr>
            <p:ph type="body" sz="quarter" idx="70"/>
          </p:nvPr>
        </p:nvSpPr>
        <p:spPr>
          <a:xfrm>
            <a:off x="5239384" y="4047546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6" name="Текст 8"/>
          <p:cNvSpPr>
            <a:spLocks noGrp="1"/>
          </p:cNvSpPr>
          <p:nvPr>
            <p:ph type="body" sz="quarter" idx="71"/>
          </p:nvPr>
        </p:nvSpPr>
        <p:spPr>
          <a:xfrm>
            <a:off x="5239384" y="3562892"/>
            <a:ext cx="3545841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72" hasCustomPrompt="1"/>
          </p:nvPr>
        </p:nvSpPr>
        <p:spPr>
          <a:xfrm>
            <a:off x="4739958" y="120410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73" hasCustomPrompt="1"/>
          </p:nvPr>
        </p:nvSpPr>
        <p:spPr>
          <a:xfrm>
            <a:off x="4739958" y="1688759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42" name="Текст 7"/>
          <p:cNvSpPr>
            <a:spLocks noGrp="1"/>
          </p:cNvSpPr>
          <p:nvPr>
            <p:ph type="body" sz="quarter" idx="74" hasCustomPrompt="1"/>
          </p:nvPr>
        </p:nvSpPr>
        <p:spPr>
          <a:xfrm>
            <a:off x="4739958" y="217341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43" name="Текст 7"/>
          <p:cNvSpPr>
            <a:spLocks noGrp="1"/>
          </p:cNvSpPr>
          <p:nvPr>
            <p:ph type="body" sz="quarter" idx="75" hasCustomPrompt="1"/>
          </p:nvPr>
        </p:nvSpPr>
        <p:spPr>
          <a:xfrm>
            <a:off x="4739958" y="2658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4" name="Текст 7"/>
          <p:cNvSpPr>
            <a:spLocks noGrp="1"/>
          </p:cNvSpPr>
          <p:nvPr>
            <p:ph type="body" sz="quarter" idx="76" hasCustomPrompt="1"/>
          </p:nvPr>
        </p:nvSpPr>
        <p:spPr>
          <a:xfrm>
            <a:off x="4739958" y="314271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5" name="Текст 7"/>
          <p:cNvSpPr>
            <a:spLocks noGrp="1"/>
          </p:cNvSpPr>
          <p:nvPr>
            <p:ph type="body" sz="quarter" idx="77" hasCustomPrompt="1"/>
          </p:nvPr>
        </p:nvSpPr>
        <p:spPr>
          <a:xfrm>
            <a:off x="4739958" y="362736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78" hasCustomPrompt="1"/>
          </p:nvPr>
        </p:nvSpPr>
        <p:spPr>
          <a:xfrm>
            <a:off x="4739958" y="411202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0229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433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853439" y="1139632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853439" y="1624284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53439" y="2108936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853439" y="2593588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853439" y="3078240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853439" y="4047546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853439" y="3562892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3" y="120410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4013" y="1688759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54013" y="217341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4013" y="2658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54013" y="314271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354013" y="362736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354013" y="411202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65"/>
          </p:nvPr>
        </p:nvSpPr>
        <p:spPr>
          <a:xfrm>
            <a:off x="3719046" y="1139632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6"/>
          </p:nvPr>
        </p:nvSpPr>
        <p:spPr>
          <a:xfrm>
            <a:off x="3719046" y="1624284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67"/>
          </p:nvPr>
        </p:nvSpPr>
        <p:spPr>
          <a:xfrm>
            <a:off x="3719046" y="2108936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68"/>
          </p:nvPr>
        </p:nvSpPr>
        <p:spPr>
          <a:xfrm>
            <a:off x="3719046" y="2593588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69"/>
          </p:nvPr>
        </p:nvSpPr>
        <p:spPr>
          <a:xfrm>
            <a:off x="3719046" y="3078240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5" name="Текст 8"/>
          <p:cNvSpPr>
            <a:spLocks noGrp="1"/>
          </p:cNvSpPr>
          <p:nvPr>
            <p:ph type="body" sz="quarter" idx="70"/>
          </p:nvPr>
        </p:nvSpPr>
        <p:spPr>
          <a:xfrm>
            <a:off x="3719046" y="4047546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6" name="Текст 8"/>
          <p:cNvSpPr>
            <a:spLocks noGrp="1"/>
          </p:cNvSpPr>
          <p:nvPr>
            <p:ph type="body" sz="quarter" idx="71"/>
          </p:nvPr>
        </p:nvSpPr>
        <p:spPr>
          <a:xfrm>
            <a:off x="3719046" y="3562892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72" hasCustomPrompt="1"/>
          </p:nvPr>
        </p:nvSpPr>
        <p:spPr>
          <a:xfrm>
            <a:off x="3219620" y="120410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73" hasCustomPrompt="1"/>
          </p:nvPr>
        </p:nvSpPr>
        <p:spPr>
          <a:xfrm>
            <a:off x="3219620" y="1688759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42" name="Текст 7"/>
          <p:cNvSpPr>
            <a:spLocks noGrp="1"/>
          </p:cNvSpPr>
          <p:nvPr>
            <p:ph type="body" sz="quarter" idx="74" hasCustomPrompt="1"/>
          </p:nvPr>
        </p:nvSpPr>
        <p:spPr>
          <a:xfrm>
            <a:off x="3219620" y="217341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43" name="Текст 7"/>
          <p:cNvSpPr>
            <a:spLocks noGrp="1"/>
          </p:cNvSpPr>
          <p:nvPr>
            <p:ph type="body" sz="quarter" idx="75" hasCustomPrompt="1"/>
          </p:nvPr>
        </p:nvSpPr>
        <p:spPr>
          <a:xfrm>
            <a:off x="3219620" y="2658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4" name="Текст 7"/>
          <p:cNvSpPr>
            <a:spLocks noGrp="1"/>
          </p:cNvSpPr>
          <p:nvPr>
            <p:ph type="body" sz="quarter" idx="76" hasCustomPrompt="1"/>
          </p:nvPr>
        </p:nvSpPr>
        <p:spPr>
          <a:xfrm>
            <a:off x="3219620" y="314271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5" name="Текст 7"/>
          <p:cNvSpPr>
            <a:spLocks noGrp="1"/>
          </p:cNvSpPr>
          <p:nvPr>
            <p:ph type="body" sz="quarter" idx="77" hasCustomPrompt="1"/>
          </p:nvPr>
        </p:nvSpPr>
        <p:spPr>
          <a:xfrm>
            <a:off x="3219620" y="362736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78" hasCustomPrompt="1"/>
          </p:nvPr>
        </p:nvSpPr>
        <p:spPr>
          <a:xfrm>
            <a:off x="3219620" y="411202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47" name="Текст 8"/>
          <p:cNvSpPr>
            <a:spLocks noGrp="1"/>
          </p:cNvSpPr>
          <p:nvPr>
            <p:ph type="body" sz="quarter" idx="79"/>
          </p:nvPr>
        </p:nvSpPr>
        <p:spPr>
          <a:xfrm>
            <a:off x="6728310" y="1139632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8" name="Текст 8"/>
          <p:cNvSpPr>
            <a:spLocks noGrp="1"/>
          </p:cNvSpPr>
          <p:nvPr>
            <p:ph type="body" sz="quarter" idx="80"/>
          </p:nvPr>
        </p:nvSpPr>
        <p:spPr>
          <a:xfrm>
            <a:off x="6728310" y="1624284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9" name="Текст 8"/>
          <p:cNvSpPr>
            <a:spLocks noGrp="1"/>
          </p:cNvSpPr>
          <p:nvPr>
            <p:ph type="body" sz="quarter" idx="81"/>
          </p:nvPr>
        </p:nvSpPr>
        <p:spPr>
          <a:xfrm>
            <a:off x="6728310" y="2108936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0" name="Текст 8"/>
          <p:cNvSpPr>
            <a:spLocks noGrp="1"/>
          </p:cNvSpPr>
          <p:nvPr>
            <p:ph type="body" sz="quarter" idx="82"/>
          </p:nvPr>
        </p:nvSpPr>
        <p:spPr>
          <a:xfrm>
            <a:off x="6728310" y="2593588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1" name="Текст 8"/>
          <p:cNvSpPr>
            <a:spLocks noGrp="1"/>
          </p:cNvSpPr>
          <p:nvPr>
            <p:ph type="body" sz="quarter" idx="83"/>
          </p:nvPr>
        </p:nvSpPr>
        <p:spPr>
          <a:xfrm>
            <a:off x="6728310" y="3078240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2" name="Текст 8"/>
          <p:cNvSpPr>
            <a:spLocks noGrp="1"/>
          </p:cNvSpPr>
          <p:nvPr>
            <p:ph type="body" sz="quarter" idx="84"/>
          </p:nvPr>
        </p:nvSpPr>
        <p:spPr>
          <a:xfrm>
            <a:off x="6728310" y="4047546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3" name="Текст 8"/>
          <p:cNvSpPr>
            <a:spLocks noGrp="1"/>
          </p:cNvSpPr>
          <p:nvPr>
            <p:ph type="body" sz="quarter" idx="85"/>
          </p:nvPr>
        </p:nvSpPr>
        <p:spPr>
          <a:xfrm>
            <a:off x="6728310" y="3562892"/>
            <a:ext cx="2056915" cy="48895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4" name="Текст 7"/>
          <p:cNvSpPr>
            <a:spLocks noGrp="1"/>
          </p:cNvSpPr>
          <p:nvPr>
            <p:ph type="body" sz="quarter" idx="86" hasCustomPrompt="1"/>
          </p:nvPr>
        </p:nvSpPr>
        <p:spPr>
          <a:xfrm>
            <a:off x="6228884" y="120410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55" name="Текст 7"/>
          <p:cNvSpPr>
            <a:spLocks noGrp="1"/>
          </p:cNvSpPr>
          <p:nvPr>
            <p:ph type="body" sz="quarter" idx="87" hasCustomPrompt="1"/>
          </p:nvPr>
        </p:nvSpPr>
        <p:spPr>
          <a:xfrm>
            <a:off x="6228884" y="1688759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88" hasCustomPrompt="1"/>
          </p:nvPr>
        </p:nvSpPr>
        <p:spPr>
          <a:xfrm>
            <a:off x="6228884" y="217341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57" name="Текст 7"/>
          <p:cNvSpPr>
            <a:spLocks noGrp="1"/>
          </p:cNvSpPr>
          <p:nvPr>
            <p:ph type="body" sz="quarter" idx="89" hasCustomPrompt="1"/>
          </p:nvPr>
        </p:nvSpPr>
        <p:spPr>
          <a:xfrm>
            <a:off x="6228884" y="2658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58" name="Текст 7"/>
          <p:cNvSpPr>
            <a:spLocks noGrp="1"/>
          </p:cNvSpPr>
          <p:nvPr>
            <p:ph type="body" sz="quarter" idx="90" hasCustomPrompt="1"/>
          </p:nvPr>
        </p:nvSpPr>
        <p:spPr>
          <a:xfrm>
            <a:off x="6228884" y="3142715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59" name="Текст 7"/>
          <p:cNvSpPr>
            <a:spLocks noGrp="1"/>
          </p:cNvSpPr>
          <p:nvPr>
            <p:ph type="body" sz="quarter" idx="91" hasCustomPrompt="1"/>
          </p:nvPr>
        </p:nvSpPr>
        <p:spPr>
          <a:xfrm>
            <a:off x="6228884" y="3627367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60" name="Текст 7"/>
          <p:cNvSpPr>
            <a:spLocks noGrp="1"/>
          </p:cNvSpPr>
          <p:nvPr>
            <p:ph type="body" sz="quarter" idx="92" hasCustomPrompt="1"/>
          </p:nvPr>
        </p:nvSpPr>
        <p:spPr>
          <a:xfrm>
            <a:off x="6228884" y="411202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952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897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0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736438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736441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6111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06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692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8614"/>
            <a:ext cx="2592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273618" y="1528614"/>
            <a:ext cx="2592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193225" y="1528614"/>
            <a:ext cx="2592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73618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193225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2709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07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023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5"/>
            <a:ext cx="2496186" cy="684889"/>
          </a:xfrm>
        </p:spPr>
        <p:txBody>
          <a:bodyPr vert="horz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234370" y="439586"/>
            <a:ext cx="648000" cy="648000"/>
          </a:xfrm>
          <a:ln>
            <a:noFill/>
          </a:ln>
        </p:spPr>
        <p:txBody>
          <a:bodyPr anchor="ctr"/>
          <a:lstStyle>
            <a:lvl1pPr algn="ctr">
              <a:defRPr sz="4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34371" y="1959617"/>
            <a:ext cx="648000" cy="648000"/>
          </a:xfrm>
          <a:ln>
            <a:noFill/>
          </a:ln>
        </p:spPr>
        <p:txBody>
          <a:bodyPr anchor="ctr"/>
          <a:lstStyle>
            <a:lvl1pPr algn="ctr">
              <a:defRPr sz="4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234372" y="3471713"/>
            <a:ext cx="648000" cy="648000"/>
          </a:xfrm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>
              <a:defRPr lang="ru-RU" sz="4400" dirty="0"/>
            </a:lvl1pPr>
          </a:lstStyle>
          <a:p>
            <a:pPr lvl="0" algn="ctr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068741" y="201894"/>
            <a:ext cx="4716483" cy="1123384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4068741" y="1721925"/>
            <a:ext cx="4716483" cy="1123384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068741" y="3234021"/>
            <a:ext cx="4716483" cy="1123384"/>
          </a:xfrm>
        </p:spPr>
        <p:txBody>
          <a:bodyPr vert="horz" wrap="square" lIns="0" tIns="0" rIns="0" bIns="0" rtlCol="0" anchor="ctr">
            <a:spAutoFit/>
          </a:bodyPr>
          <a:lstStyle>
            <a:lvl1pPr>
              <a:defRPr lang="ru-RU" dirty="0" smtClean="0"/>
            </a:lvl1pPr>
            <a:lvl2pPr>
              <a:defRPr lang="ru-RU" dirty="0" smtClean="0"/>
            </a:lvl2pPr>
            <a:lvl3pPr>
              <a:defRPr lang="ru-RU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9791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83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0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736438" y="1527175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367053" y="3444258"/>
            <a:ext cx="4068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4736440" y="3417713"/>
            <a:ext cx="4068000" cy="1123384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736441" y="1144341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367055" y="306142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736441" y="3040063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8719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уллиты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85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354011" y="1528614"/>
            <a:ext cx="1944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2516416" y="1528614"/>
            <a:ext cx="1944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4678821" y="1528614"/>
            <a:ext cx="1944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6841225" y="1528614"/>
            <a:ext cx="1944000" cy="1123384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354012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516416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678821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6841225" y="1150964"/>
            <a:ext cx="358775" cy="360000"/>
          </a:xfrm>
          <a:ln>
            <a:noFill/>
          </a:ln>
        </p:spPr>
        <p:txBody>
          <a:bodyPr anchor="ctr"/>
          <a:lstStyle>
            <a:lvl1pPr algn="ctr">
              <a:defRPr sz="2400"/>
            </a:lvl1pPr>
            <a:lvl2pPr algn="ctr">
              <a:defRPr sz="4000"/>
            </a:lvl2pPr>
            <a:lvl3pPr algn="ctr">
              <a:defRPr sz="4000"/>
            </a:lvl3pPr>
            <a:lvl4pPr algn="ctr">
              <a:defRPr sz="4000"/>
            </a:lvl4pPr>
            <a:lvl5pPr algn="ctr">
              <a:defRPr sz="40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4350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vmlDrawing" Target="../drawings/vmlDrawing1.vml"/><Relationship Id="rId37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oleObject" Target="../embeddings/oleObject1.bin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26" Type="http://schemas.openxmlformats.org/officeDocument/2006/relationships/slideLayout" Target="../slideLayouts/slideLayout56.xml"/><Relationship Id="rId3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51.xml"/><Relationship Id="rId34" Type="http://schemas.openxmlformats.org/officeDocument/2006/relationships/oleObject" Target="../embeddings/oleObject32.bin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5" Type="http://schemas.openxmlformats.org/officeDocument/2006/relationships/slideLayout" Target="../slideLayouts/slideLayout55.xml"/><Relationship Id="rId33" Type="http://schemas.openxmlformats.org/officeDocument/2006/relationships/tags" Target="../tags/tag35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50.xml"/><Relationship Id="rId29" Type="http://schemas.openxmlformats.org/officeDocument/2006/relationships/slideLayout" Target="../slideLayouts/slideLayout59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24" Type="http://schemas.openxmlformats.org/officeDocument/2006/relationships/slideLayout" Target="../slideLayouts/slideLayout54.xml"/><Relationship Id="rId32" Type="http://schemas.openxmlformats.org/officeDocument/2006/relationships/tags" Target="../tags/tag34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23" Type="http://schemas.openxmlformats.org/officeDocument/2006/relationships/slideLayout" Target="../slideLayouts/slideLayout53.xml"/><Relationship Id="rId28" Type="http://schemas.openxmlformats.org/officeDocument/2006/relationships/slideLayout" Target="../slideLayouts/slideLayout58.xml"/><Relationship Id="rId36" Type="http://schemas.openxmlformats.org/officeDocument/2006/relationships/image" Target="../media/image2.png"/><Relationship Id="rId10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9.xml"/><Relationship Id="rId31" Type="http://schemas.openxmlformats.org/officeDocument/2006/relationships/vmlDrawing" Target="../drawings/vmlDrawing32.v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Relationship Id="rId22" Type="http://schemas.openxmlformats.org/officeDocument/2006/relationships/slideLayout" Target="../slideLayouts/slideLayout52.xml"/><Relationship Id="rId27" Type="http://schemas.openxmlformats.org/officeDocument/2006/relationships/slideLayout" Target="../slideLayouts/slideLayout57.xml"/><Relationship Id="rId30" Type="http://schemas.openxmlformats.org/officeDocument/2006/relationships/theme" Target="../theme/theme2.xml"/><Relationship Id="rId35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18" Type="http://schemas.openxmlformats.org/officeDocument/2006/relationships/slideLayout" Target="../slideLayouts/slideLayout77.xml"/><Relationship Id="rId26" Type="http://schemas.openxmlformats.org/officeDocument/2006/relationships/tags" Target="../tags/tag65.xml"/><Relationship Id="rId3" Type="http://schemas.openxmlformats.org/officeDocument/2006/relationships/slideLayout" Target="../slideLayouts/slideLayout62.xml"/><Relationship Id="rId21" Type="http://schemas.openxmlformats.org/officeDocument/2006/relationships/slideLayout" Target="../slideLayouts/slideLayout80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17" Type="http://schemas.openxmlformats.org/officeDocument/2006/relationships/slideLayout" Target="../slideLayouts/slideLayout76.xml"/><Relationship Id="rId25" Type="http://schemas.openxmlformats.org/officeDocument/2006/relationships/vmlDrawing" Target="../drawings/vmlDrawing62.vml"/><Relationship Id="rId2" Type="http://schemas.openxmlformats.org/officeDocument/2006/relationships/slideLayout" Target="../slideLayouts/slideLayout61.xml"/><Relationship Id="rId16" Type="http://schemas.openxmlformats.org/officeDocument/2006/relationships/slideLayout" Target="../slideLayouts/slideLayout75.xml"/><Relationship Id="rId20" Type="http://schemas.openxmlformats.org/officeDocument/2006/relationships/slideLayout" Target="../slideLayouts/slideLayout79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24" Type="http://schemas.openxmlformats.org/officeDocument/2006/relationships/theme" Target="../theme/theme3.xml"/><Relationship Id="rId5" Type="http://schemas.openxmlformats.org/officeDocument/2006/relationships/slideLayout" Target="../slideLayouts/slideLayout64.xml"/><Relationship Id="rId15" Type="http://schemas.openxmlformats.org/officeDocument/2006/relationships/slideLayout" Target="../slideLayouts/slideLayout74.xml"/><Relationship Id="rId23" Type="http://schemas.openxmlformats.org/officeDocument/2006/relationships/slideLayout" Target="../slideLayouts/slideLayout82.xml"/><Relationship Id="rId28" Type="http://schemas.openxmlformats.org/officeDocument/2006/relationships/oleObject" Target="../embeddings/oleObject62.bin"/><Relationship Id="rId10" Type="http://schemas.openxmlformats.org/officeDocument/2006/relationships/slideLayout" Target="../slideLayouts/slideLayout69.xml"/><Relationship Id="rId19" Type="http://schemas.openxmlformats.org/officeDocument/2006/relationships/slideLayout" Target="../slideLayouts/slideLayout78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73.xml"/><Relationship Id="rId22" Type="http://schemas.openxmlformats.org/officeDocument/2006/relationships/slideLayout" Target="../slideLayouts/slideLayout81.xml"/><Relationship Id="rId27" Type="http://schemas.openxmlformats.org/officeDocument/2006/relationships/tags" Target="../tags/tag66.xml"/><Relationship Id="rId30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oleObject" Target="../embeddings/oleObject86.bin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tags" Target="../tags/tag91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tags" Target="../tags/tag90.xml"/><Relationship Id="rId5" Type="http://schemas.openxmlformats.org/officeDocument/2006/relationships/slideLayout" Target="../slideLayouts/slideLayout87.xml"/><Relationship Id="rId15" Type="http://schemas.openxmlformats.org/officeDocument/2006/relationships/image" Target="../media/image2.png"/><Relationship Id="rId10" Type="http://schemas.openxmlformats.org/officeDocument/2006/relationships/vmlDrawing" Target="../drawings/vmlDrawing86.vml"/><Relationship Id="rId4" Type="http://schemas.openxmlformats.org/officeDocument/2006/relationships/slideLayout" Target="../slideLayouts/slideLayout86.xml"/><Relationship Id="rId9" Type="http://schemas.openxmlformats.org/officeDocument/2006/relationships/theme" Target="../theme/theme4.xml"/><Relationship Id="rId14" Type="http://schemas.openxmlformats.org/officeDocument/2006/relationships/image" Target="../media/image1.emf"/></Relationships>
</file>

<file path=ppt/slideMasters/_rels/slideMaster5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03.xml"/><Relationship Id="rId18" Type="http://schemas.openxmlformats.org/officeDocument/2006/relationships/slideLayout" Target="../slideLayouts/slideLayout108.xml"/><Relationship Id="rId26" Type="http://schemas.openxmlformats.org/officeDocument/2006/relationships/slideLayout" Target="../slideLayouts/slideLayout116.xml"/><Relationship Id="rId39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93.xml"/><Relationship Id="rId21" Type="http://schemas.openxmlformats.org/officeDocument/2006/relationships/slideLayout" Target="../slideLayouts/slideLayout111.xml"/><Relationship Id="rId34" Type="http://schemas.openxmlformats.org/officeDocument/2006/relationships/slideLayout" Target="../slideLayouts/slideLayout124.xml"/><Relationship Id="rId42" Type="http://schemas.openxmlformats.org/officeDocument/2006/relationships/slideLayout" Target="../slideLayouts/slideLayout132.xml"/><Relationship Id="rId47" Type="http://schemas.openxmlformats.org/officeDocument/2006/relationships/tags" Target="../tags/tag94.xml"/><Relationship Id="rId50" Type="http://schemas.openxmlformats.org/officeDocument/2006/relationships/image" Target="../media/image2.png"/><Relationship Id="rId7" Type="http://schemas.openxmlformats.org/officeDocument/2006/relationships/slideLayout" Target="../slideLayouts/slideLayout97.xml"/><Relationship Id="rId12" Type="http://schemas.openxmlformats.org/officeDocument/2006/relationships/slideLayout" Target="../slideLayouts/slideLayout102.xml"/><Relationship Id="rId17" Type="http://schemas.openxmlformats.org/officeDocument/2006/relationships/slideLayout" Target="../slideLayouts/slideLayout107.xml"/><Relationship Id="rId25" Type="http://schemas.openxmlformats.org/officeDocument/2006/relationships/slideLayout" Target="../slideLayouts/slideLayout115.xml"/><Relationship Id="rId33" Type="http://schemas.openxmlformats.org/officeDocument/2006/relationships/slideLayout" Target="../slideLayouts/slideLayout123.xml"/><Relationship Id="rId38" Type="http://schemas.openxmlformats.org/officeDocument/2006/relationships/slideLayout" Target="../slideLayouts/slideLayout128.xml"/><Relationship Id="rId46" Type="http://schemas.openxmlformats.org/officeDocument/2006/relationships/tags" Target="../tags/tag93.xml"/><Relationship Id="rId2" Type="http://schemas.openxmlformats.org/officeDocument/2006/relationships/slideLayout" Target="../slideLayouts/slideLayout92.xml"/><Relationship Id="rId16" Type="http://schemas.openxmlformats.org/officeDocument/2006/relationships/slideLayout" Target="../slideLayouts/slideLayout106.xml"/><Relationship Id="rId20" Type="http://schemas.openxmlformats.org/officeDocument/2006/relationships/slideLayout" Target="../slideLayouts/slideLayout110.xml"/><Relationship Id="rId29" Type="http://schemas.openxmlformats.org/officeDocument/2006/relationships/slideLayout" Target="../slideLayouts/slideLayout119.xml"/><Relationship Id="rId41" Type="http://schemas.openxmlformats.org/officeDocument/2006/relationships/slideLayout" Target="../slideLayouts/slideLayout131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24" Type="http://schemas.openxmlformats.org/officeDocument/2006/relationships/slideLayout" Target="../slideLayouts/slideLayout114.xml"/><Relationship Id="rId32" Type="http://schemas.openxmlformats.org/officeDocument/2006/relationships/slideLayout" Target="../slideLayouts/slideLayout122.xml"/><Relationship Id="rId37" Type="http://schemas.openxmlformats.org/officeDocument/2006/relationships/slideLayout" Target="../slideLayouts/slideLayout127.xml"/><Relationship Id="rId40" Type="http://schemas.openxmlformats.org/officeDocument/2006/relationships/slideLayout" Target="../slideLayouts/slideLayout130.xml"/><Relationship Id="rId45" Type="http://schemas.openxmlformats.org/officeDocument/2006/relationships/vmlDrawing" Target="../drawings/vmlDrawing88.vml"/><Relationship Id="rId5" Type="http://schemas.openxmlformats.org/officeDocument/2006/relationships/slideLayout" Target="../slideLayouts/slideLayout95.xml"/><Relationship Id="rId15" Type="http://schemas.openxmlformats.org/officeDocument/2006/relationships/slideLayout" Target="../slideLayouts/slideLayout105.xml"/><Relationship Id="rId23" Type="http://schemas.openxmlformats.org/officeDocument/2006/relationships/slideLayout" Target="../slideLayouts/slideLayout113.xml"/><Relationship Id="rId28" Type="http://schemas.openxmlformats.org/officeDocument/2006/relationships/slideLayout" Target="../slideLayouts/slideLayout118.xml"/><Relationship Id="rId36" Type="http://schemas.openxmlformats.org/officeDocument/2006/relationships/slideLayout" Target="../slideLayouts/slideLayout126.xml"/><Relationship Id="rId49" Type="http://schemas.openxmlformats.org/officeDocument/2006/relationships/image" Target="../media/image1.emf"/><Relationship Id="rId10" Type="http://schemas.openxmlformats.org/officeDocument/2006/relationships/slideLayout" Target="../slideLayouts/slideLayout100.xml"/><Relationship Id="rId19" Type="http://schemas.openxmlformats.org/officeDocument/2006/relationships/slideLayout" Target="../slideLayouts/slideLayout109.xml"/><Relationship Id="rId31" Type="http://schemas.openxmlformats.org/officeDocument/2006/relationships/slideLayout" Target="../slideLayouts/slideLayout121.xml"/><Relationship Id="rId44" Type="http://schemas.openxmlformats.org/officeDocument/2006/relationships/theme" Target="../theme/theme5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Relationship Id="rId14" Type="http://schemas.openxmlformats.org/officeDocument/2006/relationships/slideLayout" Target="../slideLayouts/slideLayout104.xml"/><Relationship Id="rId22" Type="http://schemas.openxmlformats.org/officeDocument/2006/relationships/slideLayout" Target="../slideLayouts/slideLayout112.xml"/><Relationship Id="rId27" Type="http://schemas.openxmlformats.org/officeDocument/2006/relationships/slideLayout" Target="../slideLayouts/slideLayout117.xml"/><Relationship Id="rId30" Type="http://schemas.openxmlformats.org/officeDocument/2006/relationships/slideLayout" Target="../slideLayouts/slideLayout120.xml"/><Relationship Id="rId35" Type="http://schemas.openxmlformats.org/officeDocument/2006/relationships/slideLayout" Target="../slideLayouts/slideLayout125.xml"/><Relationship Id="rId43" Type="http://schemas.openxmlformats.org/officeDocument/2006/relationships/slideLayout" Target="../slideLayouts/slideLayout133.xml"/><Relationship Id="rId48" Type="http://schemas.openxmlformats.org/officeDocument/2006/relationships/oleObject" Target="../embeddings/oleObject88.bin"/><Relationship Id="rId8" Type="http://schemas.openxmlformats.org/officeDocument/2006/relationships/slideLayout" Target="../slideLayouts/slideLayout9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oleObject" Target="../embeddings/oleObject132.bin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tags" Target="../tags/tag139.xml"/><Relationship Id="rId5" Type="http://schemas.openxmlformats.org/officeDocument/2006/relationships/slideLayout" Target="../slideLayouts/slideLayout138.xml"/><Relationship Id="rId10" Type="http://schemas.openxmlformats.org/officeDocument/2006/relationships/tags" Target="../tags/tag138.xml"/><Relationship Id="rId4" Type="http://schemas.openxmlformats.org/officeDocument/2006/relationships/slideLayout" Target="../slideLayouts/slideLayout137.xml"/><Relationship Id="rId9" Type="http://schemas.openxmlformats.org/officeDocument/2006/relationships/vmlDrawing" Target="../drawings/vmlDrawing132.v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33"/>
            </p:custDataLst>
            <p:extLst>
              <p:ext uri="{D42A27DB-BD31-4B8C-83A1-F6EECF244321}">
                <p14:modId xmlns:p14="http://schemas.microsoft.com/office/powerpoint/2010/main" val="2072131180"/>
              </p:ext>
            </p:extLst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457" name="Слайд think-cell" r:id="rId35" imgW="270" imgH="270" progId="TCLayout.ActiveDocument.1">
                  <p:embed/>
                </p:oleObj>
              </mc:Choice>
              <mc:Fallback>
                <p:oleObj name="Слайд think-cell" r:id="rId3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 userDrawn="1">
            <p:custDataLst>
              <p:tags r:id="rId34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 userDrawn="1"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235" y="4783244"/>
            <a:ext cx="761990" cy="144000"/>
          </a:xfrm>
          <a:prstGeom prst="rect">
            <a:avLst/>
          </a:prstGeom>
          <a:effectLst/>
        </p:spPr>
      </p:pic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4"/>
            <a:ext cx="8426451" cy="68421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</a:t>
            </a:r>
            <a:r>
              <a:rPr lang="ru-RU" dirty="0" smtClean="0"/>
              <a:t>(</a:t>
            </a:r>
            <a:r>
              <a:rPr lang="ru-RU" dirty="0"/>
              <a:t>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4918" y="4757635"/>
            <a:ext cx="329472" cy="19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80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921598" y="4757635"/>
            <a:ext cx="5311574" cy="198551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ru-RU" dirty="0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340807" y="4757635"/>
            <a:ext cx="955492" cy="198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 dirty="0"/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9101894" y="-42611"/>
            <a:ext cx="671979" cy="5155816"/>
            <a:chOff x="9101894" y="-42611"/>
            <a:chExt cx="671979" cy="5155816"/>
          </a:xfrm>
        </p:grpSpPr>
        <p:sp>
          <p:nvSpPr>
            <p:cNvPr id="36" name="Прямоугольник 35"/>
            <p:cNvSpPr/>
            <p:nvPr userDrawn="1"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700" dirty="0">
                  <a:solidFill>
                    <a:srgbClr val="FFFFFF"/>
                  </a:solidFill>
                </a:rPr>
                <a:t>140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</a:t>
              </a:r>
              <a:r>
                <a:rPr lang="en-US" sz="700" dirty="0">
                  <a:solidFill>
                    <a:srgbClr val="FFFFFF"/>
                  </a:solidFill>
                </a:rPr>
                <a:t>49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37" name="Прямоугольник 36"/>
            <p:cNvSpPr/>
            <p:nvPr userDrawn="1"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43" name="Прямоугольник 42"/>
            <p:cNvSpPr/>
            <p:nvPr userDrawn="1"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46" name="Прямоугольник 45"/>
            <p:cNvSpPr/>
            <p:nvPr userDrawn="1"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47" name="Прямоугольник 46"/>
            <p:cNvSpPr/>
            <p:nvPr userDrawn="1"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48" name="Прямоугольник 47"/>
            <p:cNvSpPr/>
            <p:nvPr userDrawn="1"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50" name="Прямоугольник 49"/>
            <p:cNvSpPr/>
            <p:nvPr userDrawn="1"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0,0,0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51" name="Прямоугольник 50"/>
            <p:cNvSpPr/>
            <p:nvPr userDrawn="1"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br>
                <a:rPr lang="en-US" sz="700" dirty="0" smtClean="0">
                  <a:solidFill>
                    <a:schemeClr val="bg1"/>
                  </a:solidFill>
                </a:rPr>
              </a:br>
              <a:r>
                <a:rPr lang="en-US" sz="700" dirty="0" smtClean="0">
                  <a:solidFill>
                    <a:schemeClr val="bg1"/>
                  </a:solidFill>
                </a:rPr>
                <a:t>61</a:t>
              </a:r>
              <a:br>
                <a:rPr lang="en-US" sz="700" dirty="0" smtClean="0">
                  <a:solidFill>
                    <a:schemeClr val="bg1"/>
                  </a:solidFill>
                </a:rPr>
              </a:br>
              <a:r>
                <a:rPr lang="en-US" sz="700" dirty="0" smtClean="0">
                  <a:solidFill>
                    <a:schemeClr val="bg1"/>
                  </a:solidFill>
                </a:rPr>
                <a:t>76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52" name="Прямоугольник 51"/>
            <p:cNvSpPr/>
            <p:nvPr userDrawn="1"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3" name="Прямоугольник 52"/>
            <p:cNvSpPr/>
            <p:nvPr userDrawn="1"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45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50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135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54" name="Прямоугольник 53"/>
            <p:cNvSpPr/>
            <p:nvPr userDrawn="1"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</p:txBody>
        </p:sp>
        <p:sp>
          <p:nvSpPr>
            <p:cNvPr id="55" name="Прямоугольник 54"/>
            <p:cNvSpPr/>
            <p:nvPr userDrawn="1"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6" name="Прямоугольник 55"/>
            <p:cNvSpPr/>
            <p:nvPr userDrawn="1"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 smtClean="0">
                  <a:solidFill>
                    <a:schemeClr val="bg1"/>
                  </a:solidFill>
                </a:rPr>
                <a:t>1</a:t>
              </a:r>
              <a:r>
                <a:rPr lang="en-US" sz="700" dirty="0" smtClean="0">
                  <a:solidFill>
                    <a:schemeClr val="bg1"/>
                  </a:solidFill>
                </a:rPr>
                <a:t>40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250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57" name="Прямоугольник 56"/>
            <p:cNvSpPr/>
            <p:nvPr userDrawn="1"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250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120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110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59" name="Прямоугольник 58"/>
            <p:cNvSpPr/>
            <p:nvPr userDrawn="1"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224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78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57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5" name="TextBox 4"/>
            <p:cNvSpPr txBox="1"/>
            <p:nvPr userDrawn="1"/>
          </p:nvSpPr>
          <p:spPr>
            <a:xfrm>
              <a:off x="9101894" y="-42611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smtClean="0"/>
                <a:t>Основные</a:t>
              </a:r>
              <a:endParaRPr lang="ru-RU" sz="800" dirty="0"/>
            </a:p>
          </p:txBody>
        </p:sp>
        <p:sp>
          <p:nvSpPr>
            <p:cNvPr id="32" name="TextBox 31"/>
            <p:cNvSpPr txBox="1"/>
            <p:nvPr userDrawn="1"/>
          </p:nvSpPr>
          <p:spPr>
            <a:xfrm>
              <a:off x="9101894" y="2320575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err="1" smtClean="0"/>
                <a:t>Доп.цвета</a:t>
              </a:r>
              <a:endParaRPr lang="ru-RU" sz="800" dirty="0"/>
            </a:p>
          </p:txBody>
        </p:sp>
        <p:sp>
          <p:nvSpPr>
            <p:cNvPr id="31" name="Прямоугольник 30"/>
            <p:cNvSpPr/>
            <p:nvPr userDrawn="1"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70%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33" name="Прямоугольник 32"/>
            <p:cNvSpPr/>
            <p:nvPr userDrawn="1"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50%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34" name="Прямоугольник 33"/>
            <p:cNvSpPr/>
            <p:nvPr userDrawn="1"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30%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40" name="Прямоугольник 39"/>
            <p:cNvSpPr/>
            <p:nvPr userDrawn="1"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chemeClr val="tx1"/>
                  </a:solidFill>
                </a:rPr>
                <a:t>10%</a:t>
              </a:r>
              <a:endParaRPr lang="ru-RU" sz="600" dirty="0">
                <a:solidFill>
                  <a:schemeClr val="tx1"/>
                </a:solidFill>
              </a:endParaRPr>
            </a:p>
          </p:txBody>
        </p:sp>
      </p:grp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358775" y="1131888"/>
            <a:ext cx="8426450" cy="34194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720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9" r:id="rId1"/>
    <p:sldLayoutId id="2147484640" r:id="rId2"/>
    <p:sldLayoutId id="2147484636" r:id="rId3"/>
    <p:sldLayoutId id="2147484637" r:id="rId4"/>
    <p:sldLayoutId id="2147484638" r:id="rId5"/>
    <p:sldLayoutId id="2147484207" r:id="rId6"/>
    <p:sldLayoutId id="2147484559" r:id="rId7"/>
    <p:sldLayoutId id="2147484581" r:id="rId8"/>
    <p:sldLayoutId id="2147484560" r:id="rId9"/>
    <p:sldLayoutId id="2147484564" r:id="rId10"/>
    <p:sldLayoutId id="2147484566" r:id="rId11"/>
    <p:sldLayoutId id="2147484562" r:id="rId12"/>
    <p:sldLayoutId id="2147484574" r:id="rId13"/>
    <p:sldLayoutId id="2147484563" r:id="rId14"/>
    <p:sldLayoutId id="2147484583" r:id="rId15"/>
    <p:sldLayoutId id="2147484584" r:id="rId16"/>
    <p:sldLayoutId id="2147484561" r:id="rId17"/>
    <p:sldLayoutId id="2147484585" r:id="rId18"/>
    <p:sldLayoutId id="2147484565" r:id="rId19"/>
    <p:sldLayoutId id="2147484567" r:id="rId20"/>
    <p:sldLayoutId id="2147484580" r:id="rId21"/>
    <p:sldLayoutId id="2147484568" r:id="rId22"/>
    <p:sldLayoutId id="2147484582" r:id="rId23"/>
    <p:sldLayoutId id="2147484569" r:id="rId24"/>
    <p:sldLayoutId id="2147484586" r:id="rId25"/>
    <p:sldLayoutId id="2147484571" r:id="rId26"/>
    <p:sldLayoutId id="2147484587" r:id="rId27"/>
    <p:sldLayoutId id="2147484570" r:id="rId28"/>
    <p:sldLayoutId id="2147484573" r:id="rId29"/>
    <p:sldLayoutId id="2147484572" r:id="rId30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lang="ru-RU" sz="2000" b="1" smtClean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0"/>
        </a:spcAft>
        <a:buClr>
          <a:schemeClr val="tx2"/>
        </a:buClr>
        <a:buFont typeface="Wingdings" charset="2"/>
        <a:buNone/>
        <a:defRPr sz="1400" b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200" b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00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90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800">
          <a:solidFill>
            <a:schemeClr val="tx2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orient="horz" pos="2867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orient="horz" pos="645" userDrawn="1">
          <p15:clr>
            <a:srgbClr val="F26B43"/>
          </p15:clr>
        </p15:guide>
        <p15:guide id="6" orient="horz" pos="713" userDrawn="1">
          <p15:clr>
            <a:srgbClr val="F26B43"/>
          </p15:clr>
        </p15:guide>
        <p15:guide id="7" pos="3840" userDrawn="1">
          <p15:clr>
            <a:srgbClr val="F26B43"/>
          </p15:clr>
        </p15:guide>
        <p15:guide id="8" pos="1920" userDrawn="1">
          <p15:clr>
            <a:srgbClr val="F26B43"/>
          </p15:clr>
        </p15:guide>
        <p15:guide id="9" pos="4800" userDrawn="1">
          <p15:clr>
            <a:srgbClr val="F26B43"/>
          </p15:clr>
        </p15:guide>
        <p15:guide id="10" pos="960" userDrawn="1">
          <p15:clr>
            <a:srgbClr val="F26B43"/>
          </p15:clr>
        </p15:guide>
        <p15:guide id="11" pos="2880" userDrawn="1">
          <p15:clr>
            <a:srgbClr val="F26B43"/>
          </p15:clr>
        </p15:guide>
        <p15:guide id="12" orient="horz" pos="957" userDrawn="1">
          <p15:clr>
            <a:srgbClr val="F26B43"/>
          </p15:clr>
        </p15:guide>
        <p15:guide id="13" orient="horz" pos="1914" userDrawn="1">
          <p15:clr>
            <a:srgbClr val="F26B43"/>
          </p15:clr>
        </p15:guide>
        <p15:guide id="14" orient="horz" pos="162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32"/>
            </p:custDataLst>
            <p:extLst/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292" name="Слайд think-cell" r:id="rId34" imgW="270" imgH="270" progId="TCLayout.ActiveDocument.1">
                  <p:embed/>
                </p:oleObj>
              </mc:Choice>
              <mc:Fallback>
                <p:oleObj name="Слайд think-cell" r:id="rId34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 userDrawn="1">
            <p:custDataLst>
              <p:tags r:id="rId33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4" y="1145282"/>
            <a:ext cx="8426451" cy="3401286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</a:t>
            </a:r>
            <a:r>
              <a:rPr lang="ru-RU" altLang="en-US" dirty="0" smtClean="0"/>
              <a:t>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 dirty="0"/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2" y="353118"/>
            <a:ext cx="8426453" cy="30777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8772" y="4755455"/>
            <a:ext cx="324954" cy="200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80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921528" y="4755454"/>
            <a:ext cx="5320871" cy="200732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340805" y="4759819"/>
            <a:ext cx="957248" cy="196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pic>
        <p:nvPicPr>
          <p:cNvPr id="61" name="Рисунок 60"/>
          <p:cNvPicPr>
            <a:picLocks noChangeAspect="1"/>
          </p:cNvPicPr>
          <p:nvPr userDrawn="1"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235" y="4783244"/>
            <a:ext cx="761990" cy="144000"/>
          </a:xfrm>
          <a:prstGeom prst="rect">
            <a:avLst/>
          </a:prstGeom>
          <a:effectLst/>
        </p:spPr>
      </p:pic>
      <p:grpSp>
        <p:nvGrpSpPr>
          <p:cNvPr id="59" name="Группа 58"/>
          <p:cNvGrpSpPr/>
          <p:nvPr userDrawn="1"/>
        </p:nvGrpSpPr>
        <p:grpSpPr>
          <a:xfrm>
            <a:off x="9101894" y="-42611"/>
            <a:ext cx="671979" cy="5155816"/>
            <a:chOff x="9101894" y="-42611"/>
            <a:chExt cx="671979" cy="5155816"/>
          </a:xfrm>
        </p:grpSpPr>
        <p:sp>
          <p:nvSpPr>
            <p:cNvPr id="60" name="Прямоугольник 59"/>
            <p:cNvSpPr/>
            <p:nvPr userDrawn="1"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700" dirty="0">
                  <a:solidFill>
                    <a:srgbClr val="FFFFFF"/>
                  </a:solidFill>
                </a:rPr>
                <a:t>140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</a:t>
              </a:r>
              <a:r>
                <a:rPr lang="en-US" sz="700" dirty="0">
                  <a:solidFill>
                    <a:srgbClr val="FFFFFF"/>
                  </a:solidFill>
                </a:rPr>
                <a:t>49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62" name="Прямоугольник 61"/>
            <p:cNvSpPr/>
            <p:nvPr userDrawn="1"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63" name="Прямоугольник 62"/>
            <p:cNvSpPr/>
            <p:nvPr userDrawn="1"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64" name="Прямоугольник 63"/>
            <p:cNvSpPr/>
            <p:nvPr userDrawn="1"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65" name="Прямоугольник 64"/>
            <p:cNvSpPr/>
            <p:nvPr userDrawn="1"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66" name="Прямоугольник 65"/>
            <p:cNvSpPr/>
            <p:nvPr userDrawn="1"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67" name="Прямоугольник 66"/>
            <p:cNvSpPr/>
            <p:nvPr userDrawn="1"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0,0,0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68" name="Прямоугольник 67"/>
            <p:cNvSpPr/>
            <p:nvPr userDrawn="1"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br>
                <a:rPr lang="en-US" sz="700" dirty="0" smtClean="0">
                  <a:solidFill>
                    <a:schemeClr val="bg1"/>
                  </a:solidFill>
                </a:rPr>
              </a:br>
              <a:r>
                <a:rPr lang="en-US" sz="700" dirty="0" smtClean="0">
                  <a:solidFill>
                    <a:schemeClr val="bg1"/>
                  </a:solidFill>
                </a:rPr>
                <a:t>61</a:t>
              </a:r>
              <a:br>
                <a:rPr lang="en-US" sz="700" dirty="0" smtClean="0">
                  <a:solidFill>
                    <a:schemeClr val="bg1"/>
                  </a:solidFill>
                </a:rPr>
              </a:br>
              <a:r>
                <a:rPr lang="en-US" sz="700" dirty="0" smtClean="0">
                  <a:solidFill>
                    <a:schemeClr val="bg1"/>
                  </a:solidFill>
                </a:rPr>
                <a:t>76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69" name="Прямоугольник 68"/>
            <p:cNvSpPr/>
            <p:nvPr userDrawn="1"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0" name="Прямоугольник 69"/>
            <p:cNvSpPr/>
            <p:nvPr userDrawn="1"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45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50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135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71" name="Прямоугольник 70"/>
            <p:cNvSpPr/>
            <p:nvPr userDrawn="1"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</p:txBody>
        </p:sp>
        <p:sp>
          <p:nvSpPr>
            <p:cNvPr id="72" name="Прямоугольник 71"/>
            <p:cNvSpPr/>
            <p:nvPr userDrawn="1"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3" name="Прямоугольник 72"/>
            <p:cNvSpPr/>
            <p:nvPr userDrawn="1"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 smtClean="0">
                  <a:solidFill>
                    <a:schemeClr val="bg1"/>
                  </a:solidFill>
                </a:rPr>
                <a:t>1</a:t>
              </a:r>
              <a:r>
                <a:rPr lang="en-US" sz="700" dirty="0" smtClean="0">
                  <a:solidFill>
                    <a:schemeClr val="bg1"/>
                  </a:solidFill>
                </a:rPr>
                <a:t>40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250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74" name="Прямоугольник 73"/>
            <p:cNvSpPr/>
            <p:nvPr userDrawn="1"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250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120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110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95" name="Прямоугольник 94"/>
            <p:cNvSpPr/>
            <p:nvPr userDrawn="1"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224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78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57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96" name="TextBox 95"/>
            <p:cNvSpPr txBox="1"/>
            <p:nvPr userDrawn="1"/>
          </p:nvSpPr>
          <p:spPr>
            <a:xfrm>
              <a:off x="9101894" y="-42611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smtClean="0"/>
                <a:t>Основные</a:t>
              </a:r>
              <a:endParaRPr lang="ru-RU" sz="800" dirty="0"/>
            </a:p>
          </p:txBody>
        </p:sp>
        <p:sp>
          <p:nvSpPr>
            <p:cNvPr id="97" name="TextBox 96"/>
            <p:cNvSpPr txBox="1"/>
            <p:nvPr userDrawn="1"/>
          </p:nvSpPr>
          <p:spPr>
            <a:xfrm>
              <a:off x="9101894" y="2320575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err="1" smtClean="0"/>
                <a:t>Доп.цвета</a:t>
              </a:r>
              <a:endParaRPr lang="ru-RU" sz="800" dirty="0"/>
            </a:p>
          </p:txBody>
        </p:sp>
        <p:sp>
          <p:nvSpPr>
            <p:cNvPr id="98" name="Прямоугольник 97"/>
            <p:cNvSpPr/>
            <p:nvPr userDrawn="1"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70%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99" name="Прямоугольник 98"/>
            <p:cNvSpPr/>
            <p:nvPr userDrawn="1"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50%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100" name="Прямоугольник 99"/>
            <p:cNvSpPr/>
            <p:nvPr userDrawn="1"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30%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101" name="Прямоугольник 100"/>
            <p:cNvSpPr/>
            <p:nvPr userDrawn="1"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chemeClr val="tx1"/>
                  </a:solidFill>
                </a:rPr>
                <a:t>10%</a:t>
              </a:r>
              <a:endParaRPr lang="ru-RU" sz="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8606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03" r:id="rId1"/>
    <p:sldLayoutId id="2147484704" r:id="rId2"/>
    <p:sldLayoutId id="2147484705" r:id="rId3"/>
    <p:sldLayoutId id="2147484706" r:id="rId4"/>
    <p:sldLayoutId id="2147484707" r:id="rId5"/>
    <p:sldLayoutId id="2147484708" r:id="rId6"/>
    <p:sldLayoutId id="2147484709" r:id="rId7"/>
    <p:sldLayoutId id="2147484710" r:id="rId8"/>
    <p:sldLayoutId id="2147484722" r:id="rId9"/>
    <p:sldLayoutId id="2147484711" r:id="rId10"/>
    <p:sldLayoutId id="2147484712" r:id="rId11"/>
    <p:sldLayoutId id="2147484713" r:id="rId12"/>
    <p:sldLayoutId id="2147484714" r:id="rId13"/>
    <p:sldLayoutId id="2147484715" r:id="rId14"/>
    <p:sldLayoutId id="2147484716" r:id="rId15"/>
    <p:sldLayoutId id="2147484740" r:id="rId16"/>
    <p:sldLayoutId id="2147484741" r:id="rId17"/>
    <p:sldLayoutId id="2147484742" r:id="rId18"/>
    <p:sldLayoutId id="2147484745" r:id="rId19"/>
    <p:sldLayoutId id="2147484746" r:id="rId20"/>
    <p:sldLayoutId id="2147484747" r:id="rId21"/>
    <p:sldLayoutId id="2147484748" r:id="rId22"/>
    <p:sldLayoutId id="2147484743" r:id="rId23"/>
    <p:sldLayoutId id="2147484744" r:id="rId24"/>
    <p:sldLayoutId id="2147484717" r:id="rId25"/>
    <p:sldLayoutId id="2147484718" r:id="rId26"/>
    <p:sldLayoutId id="2147484719" r:id="rId27"/>
    <p:sldLayoutId id="2147484720" r:id="rId28"/>
    <p:sldLayoutId id="2147484721" r:id="rId2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000" b="1" baseline="0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Wingdings" charset="2"/>
        <a:buNone/>
        <a:defRPr lang="ru-RU" altLang="en-US" sz="1400" b="1" dirty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1200" b="1" dirty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1000" dirty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90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800" dirty="0">
          <a:solidFill>
            <a:schemeClr val="tx2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2880">
          <p15:clr>
            <a:srgbClr val="F26B43"/>
          </p15:clr>
        </p15:guide>
        <p15:guide id="8" pos="1920">
          <p15:clr>
            <a:srgbClr val="F26B43"/>
          </p15:clr>
        </p15:guide>
        <p15:guide id="9" pos="960">
          <p15:clr>
            <a:srgbClr val="F26B43"/>
          </p15:clr>
        </p15:guide>
        <p15:guide id="10" pos="3840">
          <p15:clr>
            <a:srgbClr val="F26B43"/>
          </p15:clr>
        </p15:guide>
        <p15:guide id="11" pos="4800">
          <p15:clr>
            <a:srgbClr val="F26B43"/>
          </p15:clr>
        </p15:guide>
        <p15:guide id="12" orient="horz" pos="1620">
          <p15:clr>
            <a:srgbClr val="F26B43"/>
          </p15:clr>
        </p15:guide>
        <p15:guide id="13" orient="horz" pos="962">
          <p15:clr>
            <a:srgbClr val="F26B43"/>
          </p15:clr>
        </p15:guide>
        <p15:guide id="14" orient="horz" pos="1915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26"/>
            </p:custDataLst>
            <p:extLst>
              <p:ext uri="{D42A27DB-BD31-4B8C-83A1-F6EECF244321}">
                <p14:modId xmlns:p14="http://schemas.microsoft.com/office/powerpoint/2010/main" val="1355684280"/>
              </p:ext>
            </p:extLst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861" name="Слайд think-cell" r:id="rId28" imgW="270" imgH="270" progId="TCLayout.ActiveDocument.1">
                  <p:embed/>
                </p:oleObj>
              </mc:Choice>
              <mc:Fallback>
                <p:oleObj name="Слайд think-cell" r:id="rId28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 userDrawn="1">
            <p:custDataLst>
              <p:tags r:id="rId27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47883"/>
            <a:ext cx="8426451" cy="6726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2888" y="4760859"/>
            <a:ext cx="319083" cy="187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80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921599" y="4755454"/>
            <a:ext cx="5317841" cy="200732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337849" y="4760860"/>
            <a:ext cx="958450" cy="195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58774" y="1145282"/>
            <a:ext cx="8426452" cy="34060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buFont typeface="Wingdings" charset="2"/>
            </a:pPr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56" name="Рисунок 55"/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235" y="4783244"/>
            <a:ext cx="761990" cy="144000"/>
          </a:xfrm>
          <a:prstGeom prst="rect">
            <a:avLst/>
          </a:prstGeom>
          <a:effectLst/>
        </p:spPr>
      </p:pic>
      <p:grpSp>
        <p:nvGrpSpPr>
          <p:cNvPr id="78" name="Группа 77"/>
          <p:cNvGrpSpPr/>
          <p:nvPr userDrawn="1"/>
        </p:nvGrpSpPr>
        <p:grpSpPr>
          <a:xfrm>
            <a:off x="9101894" y="-42611"/>
            <a:ext cx="671979" cy="5155816"/>
            <a:chOff x="9101894" y="-42611"/>
            <a:chExt cx="671979" cy="5155816"/>
          </a:xfrm>
        </p:grpSpPr>
        <p:sp>
          <p:nvSpPr>
            <p:cNvPr id="79" name="Прямоугольник 78"/>
            <p:cNvSpPr/>
            <p:nvPr userDrawn="1"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700" dirty="0">
                  <a:solidFill>
                    <a:srgbClr val="FFFFFF"/>
                  </a:solidFill>
                </a:rPr>
                <a:t>140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</a:t>
              </a:r>
              <a:r>
                <a:rPr lang="en-US" sz="700" dirty="0">
                  <a:solidFill>
                    <a:srgbClr val="FFFFFF"/>
                  </a:solidFill>
                </a:rPr>
                <a:t>49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80" name="Прямоугольник 79"/>
            <p:cNvSpPr/>
            <p:nvPr userDrawn="1"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81" name="Прямоугольник 80"/>
            <p:cNvSpPr/>
            <p:nvPr userDrawn="1"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82" name="Прямоугольник 81"/>
            <p:cNvSpPr/>
            <p:nvPr userDrawn="1"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83" name="Прямоугольник 82"/>
            <p:cNvSpPr/>
            <p:nvPr userDrawn="1"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84" name="Прямоугольник 83"/>
            <p:cNvSpPr/>
            <p:nvPr userDrawn="1"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85" name="Прямоугольник 84"/>
            <p:cNvSpPr/>
            <p:nvPr userDrawn="1"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0,0,0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86" name="Прямоугольник 85"/>
            <p:cNvSpPr/>
            <p:nvPr userDrawn="1"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br>
                <a:rPr lang="en-US" sz="700" dirty="0" smtClean="0">
                  <a:solidFill>
                    <a:schemeClr val="bg1"/>
                  </a:solidFill>
                </a:rPr>
              </a:br>
              <a:r>
                <a:rPr lang="en-US" sz="700" dirty="0" smtClean="0">
                  <a:solidFill>
                    <a:schemeClr val="bg1"/>
                  </a:solidFill>
                </a:rPr>
                <a:t>61</a:t>
              </a:r>
              <a:br>
                <a:rPr lang="en-US" sz="700" dirty="0" smtClean="0">
                  <a:solidFill>
                    <a:schemeClr val="bg1"/>
                  </a:solidFill>
                </a:rPr>
              </a:br>
              <a:r>
                <a:rPr lang="en-US" sz="700" dirty="0" smtClean="0">
                  <a:solidFill>
                    <a:schemeClr val="bg1"/>
                  </a:solidFill>
                </a:rPr>
                <a:t>76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87" name="Прямоугольник 86"/>
            <p:cNvSpPr/>
            <p:nvPr userDrawn="1"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8" name="Прямоугольник 87"/>
            <p:cNvSpPr/>
            <p:nvPr userDrawn="1"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45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50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135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89" name="Прямоугольник 88"/>
            <p:cNvSpPr/>
            <p:nvPr userDrawn="1"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</p:txBody>
        </p:sp>
        <p:sp>
          <p:nvSpPr>
            <p:cNvPr id="90" name="Прямоугольник 89"/>
            <p:cNvSpPr/>
            <p:nvPr userDrawn="1"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1" name="Прямоугольник 90"/>
            <p:cNvSpPr/>
            <p:nvPr userDrawn="1"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 smtClean="0">
                  <a:solidFill>
                    <a:schemeClr val="bg1"/>
                  </a:solidFill>
                </a:rPr>
                <a:t>1</a:t>
              </a:r>
              <a:r>
                <a:rPr lang="en-US" sz="700" dirty="0" smtClean="0">
                  <a:solidFill>
                    <a:schemeClr val="bg1"/>
                  </a:solidFill>
                </a:rPr>
                <a:t>40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250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92" name="Прямоугольник 91"/>
            <p:cNvSpPr/>
            <p:nvPr userDrawn="1"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250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120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110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93" name="Прямоугольник 92"/>
            <p:cNvSpPr/>
            <p:nvPr userDrawn="1"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224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78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57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94" name="TextBox 93"/>
            <p:cNvSpPr txBox="1"/>
            <p:nvPr userDrawn="1"/>
          </p:nvSpPr>
          <p:spPr>
            <a:xfrm>
              <a:off x="9101894" y="-42611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smtClean="0"/>
                <a:t>Основные</a:t>
              </a:r>
              <a:endParaRPr lang="ru-RU" sz="800" dirty="0"/>
            </a:p>
          </p:txBody>
        </p:sp>
        <p:sp>
          <p:nvSpPr>
            <p:cNvPr id="95" name="TextBox 94"/>
            <p:cNvSpPr txBox="1"/>
            <p:nvPr userDrawn="1"/>
          </p:nvSpPr>
          <p:spPr>
            <a:xfrm>
              <a:off x="9101894" y="2320575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err="1" smtClean="0"/>
                <a:t>Доп.цвета</a:t>
              </a:r>
              <a:endParaRPr lang="ru-RU" sz="800" dirty="0"/>
            </a:p>
          </p:txBody>
        </p:sp>
        <p:sp>
          <p:nvSpPr>
            <p:cNvPr id="96" name="Прямоугольник 95"/>
            <p:cNvSpPr/>
            <p:nvPr userDrawn="1"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70%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97" name="Прямоугольник 96"/>
            <p:cNvSpPr/>
            <p:nvPr userDrawn="1"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50%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98" name="Прямоугольник 97"/>
            <p:cNvSpPr/>
            <p:nvPr userDrawn="1"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30%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99" name="Прямоугольник 98"/>
            <p:cNvSpPr/>
            <p:nvPr userDrawn="1"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chemeClr val="tx1"/>
                  </a:solidFill>
                </a:rPr>
                <a:t>10%</a:t>
              </a:r>
              <a:endParaRPr lang="ru-RU" sz="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7520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7" r:id="rId1"/>
    <p:sldLayoutId id="2147484306" r:id="rId2"/>
    <p:sldLayoutId id="2147484684" r:id="rId3"/>
    <p:sldLayoutId id="2147484686" r:id="rId4"/>
    <p:sldLayoutId id="2147484685" r:id="rId5"/>
    <p:sldLayoutId id="2147484672" r:id="rId6"/>
    <p:sldLayoutId id="2147484674" r:id="rId7"/>
    <p:sldLayoutId id="2147484673" r:id="rId8"/>
    <p:sldLayoutId id="2147484752" r:id="rId9"/>
    <p:sldLayoutId id="2147484753" r:id="rId10"/>
    <p:sldLayoutId id="2147484754" r:id="rId11"/>
    <p:sldLayoutId id="2147484675" r:id="rId12"/>
    <p:sldLayoutId id="2147484676" r:id="rId13"/>
    <p:sldLayoutId id="2147484751" r:id="rId14"/>
    <p:sldLayoutId id="2147484677" r:id="rId15"/>
    <p:sldLayoutId id="2147484749" r:id="rId16"/>
    <p:sldLayoutId id="2147484750" r:id="rId17"/>
    <p:sldLayoutId id="2147484681" r:id="rId18"/>
    <p:sldLayoutId id="2147484682" r:id="rId19"/>
    <p:sldLayoutId id="2147484683" r:id="rId20"/>
    <p:sldLayoutId id="2147484678" r:id="rId21"/>
    <p:sldLayoutId id="2147484679" r:id="rId22"/>
    <p:sldLayoutId id="2147484680" r:id="rId2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0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None/>
        <a:defRPr lang="ru-RU" sz="1400" b="1" dirty="0" smtClean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sz="1200" b="1" dirty="0" smtClean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sz="1000" dirty="0" smtClean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sz="90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sz="800" dirty="0">
          <a:solidFill>
            <a:schemeClr val="tx2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orient="horz" pos="2867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orient="horz" pos="645" userDrawn="1">
          <p15:clr>
            <a:srgbClr val="F26B43"/>
          </p15:clr>
        </p15:guide>
        <p15:guide id="6" orient="horz" pos="713" userDrawn="1">
          <p15:clr>
            <a:srgbClr val="F26B43"/>
          </p15:clr>
        </p15:guide>
        <p15:guide id="7" pos="4800" userDrawn="1">
          <p15:clr>
            <a:srgbClr val="F26B43"/>
          </p15:clr>
        </p15:guide>
        <p15:guide id="8" orient="horz" pos="1915" userDrawn="1">
          <p15:clr>
            <a:srgbClr val="F26B43"/>
          </p15:clr>
        </p15:guide>
        <p15:guide id="9" pos="3840" userDrawn="1">
          <p15:clr>
            <a:srgbClr val="F26B43"/>
          </p15:clr>
        </p15:guide>
        <p15:guide id="10" pos="960" userDrawn="1">
          <p15:clr>
            <a:srgbClr val="F26B43"/>
          </p15:clr>
        </p15:guide>
        <p15:guide id="11" pos="1920" userDrawn="1">
          <p15:clr>
            <a:srgbClr val="F26B43"/>
          </p15:clr>
        </p15:guide>
        <p15:guide id="12" pos="2880" userDrawn="1">
          <p15:clr>
            <a:srgbClr val="F26B43"/>
          </p15:clr>
        </p15:guide>
        <p15:guide id="13" orient="horz" pos="962" userDrawn="1">
          <p15:clr>
            <a:srgbClr val="F26B43"/>
          </p15:clr>
        </p15:guide>
        <p15:guide id="14" orient="horz" pos="162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1"/>
            </p:custDataLst>
            <p:extLst/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804" name="Слайд think-cell" r:id="rId13" imgW="270" imgH="270" progId="TCLayout.ActiveDocument.1">
                  <p:embed/>
                </p:oleObj>
              </mc:Choice>
              <mc:Fallback>
                <p:oleObj name="Слайд think-cell" r:id="rId13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 userDrawn="1">
            <p:custDataLst>
              <p:tags r:id="rId12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1145282"/>
            <a:ext cx="8405216" cy="3401286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</a:t>
            </a:r>
            <a:r>
              <a:rPr lang="ru-RU" altLang="en-US" dirty="0" smtClean="0"/>
              <a:t>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 dirty="0"/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2" y="353118"/>
            <a:ext cx="8426453" cy="66954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8772" y="4755455"/>
            <a:ext cx="324954" cy="200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80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921528" y="4755454"/>
            <a:ext cx="5320871" cy="200732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340805" y="4759819"/>
            <a:ext cx="957248" cy="196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pic>
        <p:nvPicPr>
          <p:cNvPr id="61" name="Рисунок 6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235" y="4783244"/>
            <a:ext cx="761990" cy="144000"/>
          </a:xfrm>
          <a:prstGeom prst="rect">
            <a:avLst/>
          </a:prstGeom>
          <a:effectLst/>
        </p:spPr>
      </p:pic>
      <p:grpSp>
        <p:nvGrpSpPr>
          <p:cNvPr id="59" name="Группа 58"/>
          <p:cNvGrpSpPr/>
          <p:nvPr userDrawn="1"/>
        </p:nvGrpSpPr>
        <p:grpSpPr>
          <a:xfrm>
            <a:off x="9101894" y="-42611"/>
            <a:ext cx="671979" cy="5155816"/>
            <a:chOff x="9101894" y="-42611"/>
            <a:chExt cx="671979" cy="5155816"/>
          </a:xfrm>
        </p:grpSpPr>
        <p:sp>
          <p:nvSpPr>
            <p:cNvPr id="60" name="Прямоугольник 59"/>
            <p:cNvSpPr/>
            <p:nvPr userDrawn="1"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700" dirty="0">
                  <a:solidFill>
                    <a:srgbClr val="FFFFFF"/>
                  </a:solidFill>
                </a:rPr>
                <a:t>140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</a:t>
              </a:r>
              <a:r>
                <a:rPr lang="en-US" sz="700" dirty="0">
                  <a:solidFill>
                    <a:srgbClr val="FFFFFF"/>
                  </a:solidFill>
                </a:rPr>
                <a:t>49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62" name="Прямоугольник 61"/>
            <p:cNvSpPr/>
            <p:nvPr userDrawn="1"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63" name="Прямоугольник 62"/>
            <p:cNvSpPr/>
            <p:nvPr userDrawn="1"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64" name="Прямоугольник 63"/>
            <p:cNvSpPr/>
            <p:nvPr userDrawn="1"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65" name="Прямоугольник 64"/>
            <p:cNvSpPr/>
            <p:nvPr userDrawn="1"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66" name="Прямоугольник 65"/>
            <p:cNvSpPr/>
            <p:nvPr userDrawn="1"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67" name="Прямоугольник 66"/>
            <p:cNvSpPr/>
            <p:nvPr userDrawn="1"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0,0,0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68" name="Прямоугольник 67"/>
            <p:cNvSpPr/>
            <p:nvPr userDrawn="1"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br>
                <a:rPr lang="en-US" sz="700" dirty="0" smtClean="0">
                  <a:solidFill>
                    <a:schemeClr val="bg1"/>
                  </a:solidFill>
                </a:rPr>
              </a:br>
              <a:r>
                <a:rPr lang="en-US" sz="700" dirty="0" smtClean="0">
                  <a:solidFill>
                    <a:schemeClr val="bg1"/>
                  </a:solidFill>
                </a:rPr>
                <a:t>61</a:t>
              </a:r>
              <a:br>
                <a:rPr lang="en-US" sz="700" dirty="0" smtClean="0">
                  <a:solidFill>
                    <a:schemeClr val="bg1"/>
                  </a:solidFill>
                </a:rPr>
              </a:br>
              <a:r>
                <a:rPr lang="en-US" sz="700" dirty="0" smtClean="0">
                  <a:solidFill>
                    <a:schemeClr val="bg1"/>
                  </a:solidFill>
                </a:rPr>
                <a:t>76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69" name="Прямоугольник 68"/>
            <p:cNvSpPr/>
            <p:nvPr userDrawn="1"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0" name="Прямоугольник 69"/>
            <p:cNvSpPr/>
            <p:nvPr userDrawn="1"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45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50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135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71" name="Прямоугольник 70"/>
            <p:cNvSpPr/>
            <p:nvPr userDrawn="1"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</p:txBody>
        </p:sp>
        <p:sp>
          <p:nvSpPr>
            <p:cNvPr id="72" name="Прямоугольник 71"/>
            <p:cNvSpPr/>
            <p:nvPr userDrawn="1"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3" name="Прямоугольник 72"/>
            <p:cNvSpPr/>
            <p:nvPr userDrawn="1"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 smtClean="0">
                  <a:solidFill>
                    <a:schemeClr val="bg1"/>
                  </a:solidFill>
                </a:rPr>
                <a:t>1</a:t>
              </a:r>
              <a:r>
                <a:rPr lang="en-US" sz="700" dirty="0" smtClean="0">
                  <a:solidFill>
                    <a:schemeClr val="bg1"/>
                  </a:solidFill>
                </a:rPr>
                <a:t>40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250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74" name="Прямоугольник 73"/>
            <p:cNvSpPr/>
            <p:nvPr userDrawn="1"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250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120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110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95" name="Прямоугольник 94"/>
            <p:cNvSpPr/>
            <p:nvPr userDrawn="1"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224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78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57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96" name="TextBox 95"/>
            <p:cNvSpPr txBox="1"/>
            <p:nvPr userDrawn="1"/>
          </p:nvSpPr>
          <p:spPr>
            <a:xfrm>
              <a:off x="9101894" y="-42611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smtClean="0"/>
                <a:t>Основные</a:t>
              </a:r>
              <a:endParaRPr lang="ru-RU" sz="800" dirty="0"/>
            </a:p>
          </p:txBody>
        </p:sp>
        <p:sp>
          <p:nvSpPr>
            <p:cNvPr id="97" name="TextBox 96"/>
            <p:cNvSpPr txBox="1"/>
            <p:nvPr userDrawn="1"/>
          </p:nvSpPr>
          <p:spPr>
            <a:xfrm>
              <a:off x="9101894" y="2320575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err="1" smtClean="0"/>
                <a:t>Доп.цвета</a:t>
              </a:r>
              <a:endParaRPr lang="ru-RU" sz="800" dirty="0"/>
            </a:p>
          </p:txBody>
        </p:sp>
        <p:sp>
          <p:nvSpPr>
            <p:cNvPr id="98" name="Прямоугольник 97"/>
            <p:cNvSpPr/>
            <p:nvPr userDrawn="1"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70%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99" name="Прямоугольник 98"/>
            <p:cNvSpPr/>
            <p:nvPr userDrawn="1"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50%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100" name="Прямоугольник 99"/>
            <p:cNvSpPr/>
            <p:nvPr userDrawn="1"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30%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101" name="Прямоугольник 100"/>
            <p:cNvSpPr/>
            <p:nvPr userDrawn="1"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chemeClr val="tx1"/>
                  </a:solidFill>
                </a:rPr>
                <a:t>10%</a:t>
              </a:r>
              <a:endParaRPr lang="ru-RU" sz="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7931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39" r:id="rId1"/>
    <p:sldLayoutId id="2147484755" r:id="rId2"/>
    <p:sldLayoutId id="2147484737" r:id="rId3"/>
    <p:sldLayoutId id="2147484736" r:id="rId4"/>
    <p:sldLayoutId id="2147484735" r:id="rId5"/>
    <p:sldLayoutId id="2147484734" r:id="rId6"/>
    <p:sldLayoutId id="2147484729" r:id="rId7"/>
    <p:sldLayoutId id="214748473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0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Wingdings" charset="2"/>
        <a:buNone/>
        <a:defRPr lang="ru-RU" altLang="en-US" sz="1400" b="1" dirty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1200" b="1" dirty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1000" b="1" dirty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90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800" dirty="0">
          <a:solidFill>
            <a:schemeClr val="tx2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2880">
          <p15:clr>
            <a:srgbClr val="F26B43"/>
          </p15:clr>
        </p15:guide>
        <p15:guide id="8" pos="1920">
          <p15:clr>
            <a:srgbClr val="F26B43"/>
          </p15:clr>
        </p15:guide>
        <p15:guide id="9" pos="960">
          <p15:clr>
            <a:srgbClr val="F26B43"/>
          </p15:clr>
        </p15:guide>
        <p15:guide id="10" pos="3840">
          <p15:clr>
            <a:srgbClr val="F26B43"/>
          </p15:clr>
        </p15:guide>
        <p15:guide id="11" pos="4800">
          <p15:clr>
            <a:srgbClr val="F26B43"/>
          </p15:clr>
        </p15:guide>
        <p15:guide id="12" orient="horz" pos="1620">
          <p15:clr>
            <a:srgbClr val="F26B43"/>
          </p15:clr>
        </p15:guide>
        <p15:guide id="13" orient="horz" pos="962">
          <p15:clr>
            <a:srgbClr val="F26B43"/>
          </p15:clr>
        </p15:guide>
        <p15:guide id="14" orient="horz" pos="1915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46"/>
            </p:custDataLst>
            <p:extLst>
              <p:ext uri="{D42A27DB-BD31-4B8C-83A1-F6EECF244321}">
                <p14:modId xmlns:p14="http://schemas.microsoft.com/office/powerpoint/2010/main" val="1503372853"/>
              </p:ext>
            </p:extLst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153" name="Слайд think-cell" r:id="rId48" imgW="270" imgH="270" progId="TCLayout.ActiveDocument.1">
                  <p:embed/>
                </p:oleObj>
              </mc:Choice>
              <mc:Fallback>
                <p:oleObj name="Слайд think-cell" r:id="rId48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49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 userDrawn="1">
            <p:custDataLst>
              <p:tags r:id="rId47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74" y="339724"/>
            <a:ext cx="8426451" cy="68421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</a:t>
            </a:r>
            <a:r>
              <a:rPr lang="ru-RU" dirty="0" smtClean="0"/>
              <a:t>заголовка (заголовок не более 2 строк)</a:t>
            </a:r>
            <a:endParaRPr lang="ru-RU" dirty="0"/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8774" y="4754388"/>
            <a:ext cx="323197" cy="201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80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921528" y="4755454"/>
            <a:ext cx="5311643" cy="200732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340807" y="4755454"/>
            <a:ext cx="955492" cy="200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58774" y="1131889"/>
            <a:ext cx="8426451" cy="34146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buFont typeface="Wingdings" charset="2"/>
            </a:pPr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61" name="Рисунок 60"/>
          <p:cNvPicPr>
            <a:picLocks noChangeAspect="1"/>
          </p:cNvPicPr>
          <p:nvPr userDrawn="1"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235" y="4783244"/>
            <a:ext cx="761990" cy="144000"/>
          </a:xfrm>
          <a:prstGeom prst="rect">
            <a:avLst/>
          </a:prstGeom>
          <a:effectLst/>
        </p:spPr>
      </p:pic>
      <p:grpSp>
        <p:nvGrpSpPr>
          <p:cNvPr id="57" name="Группа 56"/>
          <p:cNvGrpSpPr/>
          <p:nvPr userDrawn="1"/>
        </p:nvGrpSpPr>
        <p:grpSpPr>
          <a:xfrm>
            <a:off x="9101894" y="-42611"/>
            <a:ext cx="671979" cy="5155816"/>
            <a:chOff x="9101894" y="-42611"/>
            <a:chExt cx="671979" cy="5155816"/>
          </a:xfrm>
        </p:grpSpPr>
        <p:sp>
          <p:nvSpPr>
            <p:cNvPr id="58" name="Прямоугольник 57"/>
            <p:cNvSpPr/>
            <p:nvPr userDrawn="1"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700" dirty="0">
                  <a:solidFill>
                    <a:srgbClr val="FFFFFF"/>
                  </a:solidFill>
                </a:rPr>
                <a:t>140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</a:t>
              </a:r>
              <a:r>
                <a:rPr lang="en-US" sz="700" dirty="0">
                  <a:solidFill>
                    <a:srgbClr val="FFFFFF"/>
                  </a:solidFill>
                </a:rPr>
                <a:t>49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59" name="Прямоугольник 58"/>
            <p:cNvSpPr/>
            <p:nvPr userDrawn="1"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60" name="Прямоугольник 59"/>
            <p:cNvSpPr/>
            <p:nvPr userDrawn="1"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62" name="Прямоугольник 61"/>
            <p:cNvSpPr/>
            <p:nvPr userDrawn="1"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63" name="Прямоугольник 62"/>
            <p:cNvSpPr/>
            <p:nvPr userDrawn="1"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64" name="Прямоугольник 63"/>
            <p:cNvSpPr/>
            <p:nvPr userDrawn="1"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65" name="Прямоугольник 64"/>
            <p:cNvSpPr/>
            <p:nvPr userDrawn="1"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0,0,0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66" name="Прямоугольник 65"/>
            <p:cNvSpPr/>
            <p:nvPr userDrawn="1"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br>
                <a:rPr lang="en-US" sz="700" dirty="0" smtClean="0">
                  <a:solidFill>
                    <a:schemeClr val="bg1"/>
                  </a:solidFill>
                </a:rPr>
              </a:br>
              <a:r>
                <a:rPr lang="en-US" sz="700" dirty="0" smtClean="0">
                  <a:solidFill>
                    <a:schemeClr val="bg1"/>
                  </a:solidFill>
                </a:rPr>
                <a:t>61</a:t>
              </a:r>
              <a:br>
                <a:rPr lang="en-US" sz="700" dirty="0" smtClean="0">
                  <a:solidFill>
                    <a:schemeClr val="bg1"/>
                  </a:solidFill>
                </a:rPr>
              </a:br>
              <a:r>
                <a:rPr lang="en-US" sz="700" dirty="0" smtClean="0">
                  <a:solidFill>
                    <a:schemeClr val="bg1"/>
                  </a:solidFill>
                </a:rPr>
                <a:t>76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67" name="Прямоугольник 66"/>
            <p:cNvSpPr/>
            <p:nvPr userDrawn="1"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8" name="Прямоугольник 67"/>
            <p:cNvSpPr/>
            <p:nvPr userDrawn="1"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45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50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135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69" name="Прямоугольник 68"/>
            <p:cNvSpPr/>
            <p:nvPr userDrawn="1"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</p:txBody>
        </p:sp>
        <p:sp>
          <p:nvSpPr>
            <p:cNvPr id="70" name="Прямоугольник 69"/>
            <p:cNvSpPr/>
            <p:nvPr userDrawn="1"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1" name="Прямоугольник 70"/>
            <p:cNvSpPr/>
            <p:nvPr userDrawn="1"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 smtClean="0">
                  <a:solidFill>
                    <a:schemeClr val="bg1"/>
                  </a:solidFill>
                </a:rPr>
                <a:t>1</a:t>
              </a:r>
              <a:r>
                <a:rPr lang="en-US" sz="700" dirty="0" smtClean="0">
                  <a:solidFill>
                    <a:schemeClr val="bg1"/>
                  </a:solidFill>
                </a:rPr>
                <a:t>40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250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72" name="Прямоугольник 71"/>
            <p:cNvSpPr/>
            <p:nvPr userDrawn="1"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250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120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110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73" name="Прямоугольник 72"/>
            <p:cNvSpPr/>
            <p:nvPr userDrawn="1"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224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78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57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74" name="TextBox 73"/>
            <p:cNvSpPr txBox="1"/>
            <p:nvPr userDrawn="1"/>
          </p:nvSpPr>
          <p:spPr>
            <a:xfrm>
              <a:off x="9101894" y="-42611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smtClean="0"/>
                <a:t>Основные</a:t>
              </a:r>
              <a:endParaRPr lang="ru-RU" sz="800" dirty="0"/>
            </a:p>
          </p:txBody>
        </p:sp>
        <p:sp>
          <p:nvSpPr>
            <p:cNvPr id="75" name="TextBox 74"/>
            <p:cNvSpPr txBox="1"/>
            <p:nvPr userDrawn="1"/>
          </p:nvSpPr>
          <p:spPr>
            <a:xfrm>
              <a:off x="9101894" y="2320575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err="1" smtClean="0"/>
                <a:t>Доп.цвета</a:t>
              </a:r>
              <a:endParaRPr lang="ru-RU" sz="800" dirty="0"/>
            </a:p>
          </p:txBody>
        </p:sp>
        <p:sp>
          <p:nvSpPr>
            <p:cNvPr id="76" name="Прямоугольник 75"/>
            <p:cNvSpPr/>
            <p:nvPr userDrawn="1"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70%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77" name="Прямоугольник 76"/>
            <p:cNvSpPr/>
            <p:nvPr userDrawn="1"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50%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78" name="Прямоугольник 77"/>
            <p:cNvSpPr/>
            <p:nvPr userDrawn="1"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30%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79" name="Прямоугольник 78"/>
            <p:cNvSpPr/>
            <p:nvPr userDrawn="1"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chemeClr val="tx1"/>
                  </a:solidFill>
                </a:rPr>
                <a:t>10%</a:t>
              </a:r>
              <a:endParaRPr lang="ru-RU" sz="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6189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0" r:id="rId1"/>
    <p:sldLayoutId id="2147484612" r:id="rId2"/>
    <p:sldLayoutId id="2147484631" r:id="rId3"/>
    <p:sldLayoutId id="2147484635" r:id="rId4"/>
    <p:sldLayoutId id="2147484622" r:id="rId5"/>
    <p:sldLayoutId id="2147484621" r:id="rId6"/>
    <p:sldLayoutId id="2147484633" r:id="rId7"/>
    <p:sldLayoutId id="2147484615" r:id="rId8"/>
    <p:sldLayoutId id="2147484619" r:id="rId9"/>
    <p:sldLayoutId id="2147484617" r:id="rId10"/>
    <p:sldLayoutId id="2147484618" r:id="rId11"/>
    <p:sldLayoutId id="2147484614" r:id="rId12"/>
    <p:sldLayoutId id="2147484616" r:id="rId13"/>
    <p:sldLayoutId id="2147484620" r:id="rId14"/>
    <p:sldLayoutId id="2147484634" r:id="rId15"/>
    <p:sldLayoutId id="2147484695" r:id="rId16"/>
    <p:sldLayoutId id="2147484632" r:id="rId17"/>
    <p:sldLayoutId id="2147484696" r:id="rId18"/>
    <p:sldLayoutId id="2147484629" r:id="rId19"/>
    <p:sldLayoutId id="2147484670" r:id="rId20"/>
    <p:sldLayoutId id="2147484697" r:id="rId21"/>
    <p:sldLayoutId id="2147484698" r:id="rId22"/>
    <p:sldLayoutId id="2147484541" r:id="rId23"/>
    <p:sldLayoutId id="2147484613" r:id="rId24"/>
    <p:sldLayoutId id="2147484624" r:id="rId25"/>
    <p:sldLayoutId id="2147484623" r:id="rId26"/>
    <p:sldLayoutId id="2147484627" r:id="rId27"/>
    <p:sldLayoutId id="2147484628" r:id="rId28"/>
    <p:sldLayoutId id="2147484605" r:id="rId29"/>
    <p:sldLayoutId id="2147484542" r:id="rId30"/>
    <p:sldLayoutId id="2147484604" r:id="rId31"/>
    <p:sldLayoutId id="2147484663" r:id="rId32"/>
    <p:sldLayoutId id="2147484664" r:id="rId33"/>
    <p:sldLayoutId id="2147484665" r:id="rId34"/>
    <p:sldLayoutId id="2147484666" r:id="rId35"/>
    <p:sldLayoutId id="2147484667" r:id="rId36"/>
    <p:sldLayoutId id="2147484668" r:id="rId37"/>
    <p:sldLayoutId id="2147484543" r:id="rId38"/>
    <p:sldLayoutId id="2147484544" r:id="rId39"/>
    <p:sldLayoutId id="2147484756" r:id="rId40"/>
    <p:sldLayoutId id="2147484606" r:id="rId41"/>
    <p:sldLayoutId id="2147484757" r:id="rId42"/>
    <p:sldLayoutId id="2147484546" r:id="rId4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0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None/>
        <a:defRPr lang="ru-RU" sz="1400" b="1" dirty="0" smtClean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sz="1200" b="1" dirty="0" smtClean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sz="1000" dirty="0" smtClean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sz="90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sz="800" dirty="0">
          <a:solidFill>
            <a:schemeClr val="tx2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orient="horz" pos="2867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orient="horz" pos="1620" userDrawn="1">
          <p15:clr>
            <a:srgbClr val="F26B43"/>
          </p15:clr>
        </p15:guide>
        <p15:guide id="6" orient="horz" pos="713" userDrawn="1">
          <p15:clr>
            <a:srgbClr val="F26B43"/>
          </p15:clr>
        </p15:guide>
        <p15:guide id="7" pos="2880" userDrawn="1">
          <p15:clr>
            <a:srgbClr val="F26B43"/>
          </p15:clr>
        </p15:guide>
        <p15:guide id="8" pos="1920" userDrawn="1">
          <p15:clr>
            <a:srgbClr val="F26B43"/>
          </p15:clr>
        </p15:guide>
        <p15:guide id="9" pos="960" userDrawn="1">
          <p15:clr>
            <a:srgbClr val="F26B43"/>
          </p15:clr>
        </p15:guide>
        <p15:guide id="10" pos="3840" userDrawn="1">
          <p15:clr>
            <a:srgbClr val="F26B43"/>
          </p15:clr>
        </p15:guide>
        <p15:guide id="11" pos="4800" userDrawn="1">
          <p15:clr>
            <a:srgbClr val="F26B43"/>
          </p15:clr>
        </p15:guide>
        <p15:guide id="12" orient="horz" pos="1915" userDrawn="1">
          <p15:clr>
            <a:srgbClr val="F26B43"/>
          </p15:clr>
        </p15:guide>
        <p15:guide id="13" orient="horz" pos="645" userDrawn="1">
          <p15:clr>
            <a:srgbClr val="F26B43"/>
          </p15:clr>
        </p15:guide>
        <p15:guide id="14" orient="horz" pos="962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1265930650"/>
              </p:ext>
            </p:extLst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073" name="Слайд think-cell" r:id="rId12" imgW="270" imgH="270" progId="TCLayout.ActiveDocument.1">
                  <p:embed/>
                </p:oleObj>
              </mc:Choice>
              <mc:Fallback>
                <p:oleObj name="Слайд think-cell" r:id="rId12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 userDrawn="1">
            <p:custDataLst>
              <p:tags r:id="rId11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4" y="1131887"/>
            <a:ext cx="8426451" cy="3417927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</a:t>
            </a:r>
            <a:r>
              <a:rPr lang="ru-RU" altLang="en-US" dirty="0" smtClean="0"/>
              <a:t>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 dirty="0"/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1952" y="339723"/>
            <a:ext cx="8423271" cy="68294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1952" y="4755453"/>
            <a:ext cx="322438" cy="200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80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921598" y="4755454"/>
            <a:ext cx="5320802" cy="200732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Продуктовые решения СИБУРа для компании "Самый лучший клиент"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344531" y="4755453"/>
            <a:ext cx="954186" cy="200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pic>
        <p:nvPicPr>
          <p:cNvPr id="61" name="Рисунок 60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235" y="4783244"/>
            <a:ext cx="761990" cy="144000"/>
          </a:xfrm>
          <a:prstGeom prst="rect">
            <a:avLst/>
          </a:prstGeom>
          <a:effectLst/>
        </p:spPr>
      </p:pic>
      <p:grpSp>
        <p:nvGrpSpPr>
          <p:cNvPr id="59" name="Группа 58"/>
          <p:cNvGrpSpPr/>
          <p:nvPr userDrawn="1"/>
        </p:nvGrpSpPr>
        <p:grpSpPr>
          <a:xfrm>
            <a:off x="9101894" y="-42611"/>
            <a:ext cx="671979" cy="5155816"/>
            <a:chOff x="9101894" y="-42611"/>
            <a:chExt cx="671979" cy="5155816"/>
          </a:xfrm>
        </p:grpSpPr>
        <p:sp>
          <p:nvSpPr>
            <p:cNvPr id="60" name="Прямоугольник 59"/>
            <p:cNvSpPr/>
            <p:nvPr userDrawn="1"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700" dirty="0">
                  <a:solidFill>
                    <a:srgbClr val="FFFFFF"/>
                  </a:solidFill>
                </a:rPr>
                <a:t>140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</a:t>
              </a:r>
              <a:r>
                <a:rPr lang="en-US" sz="700" dirty="0">
                  <a:solidFill>
                    <a:srgbClr val="FFFFFF"/>
                  </a:solidFill>
                </a:rPr>
                <a:t>49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62" name="Прямоугольник 61"/>
            <p:cNvSpPr/>
            <p:nvPr userDrawn="1"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63" name="Прямоугольник 62"/>
            <p:cNvSpPr/>
            <p:nvPr userDrawn="1"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64" name="Прямоугольник 63"/>
            <p:cNvSpPr/>
            <p:nvPr userDrawn="1"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65" name="Прямоугольник 64"/>
            <p:cNvSpPr/>
            <p:nvPr userDrawn="1"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66" name="Прямоугольник 65"/>
            <p:cNvSpPr/>
            <p:nvPr userDrawn="1"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67" name="Прямоугольник 66"/>
            <p:cNvSpPr/>
            <p:nvPr userDrawn="1"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0,0,0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68" name="Прямоугольник 67"/>
            <p:cNvSpPr/>
            <p:nvPr userDrawn="1"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br>
                <a:rPr lang="en-US" sz="700" dirty="0" smtClean="0">
                  <a:solidFill>
                    <a:schemeClr val="bg1"/>
                  </a:solidFill>
                </a:rPr>
              </a:br>
              <a:r>
                <a:rPr lang="en-US" sz="700" dirty="0" smtClean="0">
                  <a:solidFill>
                    <a:schemeClr val="bg1"/>
                  </a:solidFill>
                </a:rPr>
                <a:t>61</a:t>
              </a:r>
              <a:br>
                <a:rPr lang="en-US" sz="700" dirty="0" smtClean="0">
                  <a:solidFill>
                    <a:schemeClr val="bg1"/>
                  </a:solidFill>
                </a:rPr>
              </a:br>
              <a:r>
                <a:rPr lang="en-US" sz="700" dirty="0" smtClean="0">
                  <a:solidFill>
                    <a:schemeClr val="bg1"/>
                  </a:solidFill>
                </a:rPr>
                <a:t>76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69" name="Прямоугольник 68"/>
            <p:cNvSpPr/>
            <p:nvPr userDrawn="1"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0" name="Прямоугольник 69"/>
            <p:cNvSpPr/>
            <p:nvPr userDrawn="1"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45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50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135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71" name="Прямоугольник 70"/>
            <p:cNvSpPr/>
            <p:nvPr userDrawn="1"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000000"/>
                  </a:solidFill>
                </a:rPr>
                <a:t>255</a:t>
              </a:r>
              <a:endParaRPr lang="ru-RU" sz="700" dirty="0">
                <a:solidFill>
                  <a:srgbClr val="000000"/>
                </a:solidFill>
              </a:endParaRPr>
            </a:p>
          </p:txBody>
        </p:sp>
        <p:sp>
          <p:nvSpPr>
            <p:cNvPr id="72" name="Прямоугольник 71"/>
            <p:cNvSpPr/>
            <p:nvPr userDrawn="1"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7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3" name="Прямоугольник 72"/>
            <p:cNvSpPr/>
            <p:nvPr userDrawn="1"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 smtClean="0">
                  <a:solidFill>
                    <a:schemeClr val="bg1"/>
                  </a:solidFill>
                </a:rPr>
                <a:t>1</a:t>
              </a:r>
              <a:r>
                <a:rPr lang="en-US" sz="700" dirty="0" smtClean="0">
                  <a:solidFill>
                    <a:schemeClr val="bg1"/>
                  </a:solidFill>
                </a:rPr>
                <a:t>40</a:t>
              </a:r>
              <a:endParaRPr lang="ru-RU" sz="70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chemeClr val="bg1"/>
                  </a:solidFill>
                </a:rPr>
                <a:t>250</a:t>
              </a:r>
              <a:endParaRPr lang="ru-RU" sz="700" dirty="0">
                <a:solidFill>
                  <a:schemeClr val="bg1"/>
                </a:solidFill>
              </a:endParaRPr>
            </a:p>
          </p:txBody>
        </p:sp>
        <p:sp>
          <p:nvSpPr>
            <p:cNvPr id="74" name="Прямоугольник 73"/>
            <p:cNvSpPr/>
            <p:nvPr userDrawn="1"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250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120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110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95" name="Прямоугольник 94"/>
            <p:cNvSpPr/>
            <p:nvPr userDrawn="1"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700" dirty="0" smtClean="0">
                  <a:solidFill>
                    <a:srgbClr val="FFFFFF"/>
                  </a:solidFill>
                </a:rPr>
                <a:t>224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78</a:t>
              </a:r>
              <a:br>
                <a:rPr lang="en-US" sz="700" dirty="0" smtClean="0">
                  <a:solidFill>
                    <a:srgbClr val="FFFFFF"/>
                  </a:solidFill>
                </a:rPr>
              </a:br>
              <a:r>
                <a:rPr lang="en-US" sz="700" dirty="0" smtClean="0">
                  <a:solidFill>
                    <a:srgbClr val="FFFFFF"/>
                  </a:solidFill>
                </a:rPr>
                <a:t>57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96" name="TextBox 95"/>
            <p:cNvSpPr txBox="1"/>
            <p:nvPr userDrawn="1"/>
          </p:nvSpPr>
          <p:spPr>
            <a:xfrm>
              <a:off x="9101894" y="-42611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smtClean="0"/>
                <a:t>Основные</a:t>
              </a:r>
              <a:endParaRPr lang="ru-RU" sz="800" dirty="0"/>
            </a:p>
          </p:txBody>
        </p:sp>
        <p:sp>
          <p:nvSpPr>
            <p:cNvPr id="97" name="TextBox 96"/>
            <p:cNvSpPr txBox="1"/>
            <p:nvPr userDrawn="1"/>
          </p:nvSpPr>
          <p:spPr>
            <a:xfrm>
              <a:off x="9101894" y="2320575"/>
              <a:ext cx="6719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" dirty="0" err="1" smtClean="0"/>
                <a:t>Доп.цвета</a:t>
              </a:r>
              <a:endParaRPr lang="ru-RU" sz="800" dirty="0"/>
            </a:p>
          </p:txBody>
        </p:sp>
        <p:sp>
          <p:nvSpPr>
            <p:cNvPr id="98" name="Прямоугольник 97"/>
            <p:cNvSpPr/>
            <p:nvPr userDrawn="1"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70%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99" name="Прямоугольник 98"/>
            <p:cNvSpPr/>
            <p:nvPr userDrawn="1"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50%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100" name="Прямоугольник 99"/>
            <p:cNvSpPr/>
            <p:nvPr userDrawn="1"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rgbClr val="FFFFFF"/>
                  </a:solidFill>
                </a:rPr>
                <a:t>30%</a:t>
              </a:r>
              <a:endParaRPr lang="ru-RU" sz="600" dirty="0">
                <a:solidFill>
                  <a:srgbClr val="FFFFFF"/>
                </a:solidFill>
              </a:endParaRPr>
            </a:p>
          </p:txBody>
        </p:sp>
        <p:sp>
          <p:nvSpPr>
            <p:cNvPr id="101" name="Прямоугольник 100"/>
            <p:cNvSpPr/>
            <p:nvPr userDrawn="1"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600" dirty="0" smtClean="0">
                  <a:solidFill>
                    <a:schemeClr val="tx1"/>
                  </a:solidFill>
                </a:rPr>
                <a:t>10%</a:t>
              </a:r>
              <a:endParaRPr lang="ru-RU" sz="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6680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23" r:id="rId1"/>
    <p:sldLayoutId id="2147484700" r:id="rId2"/>
    <p:sldLayoutId id="2147484758" r:id="rId3"/>
    <p:sldLayoutId id="2147484759" r:id="rId4"/>
    <p:sldLayoutId id="2147484763" r:id="rId5"/>
    <p:sldLayoutId id="2147484764" r:id="rId6"/>
    <p:sldLayoutId id="2147484767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0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Wingdings" charset="2"/>
        <a:buNone/>
        <a:defRPr lang="ru-RU" altLang="en-US" sz="1400" b="1" dirty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1200" b="1" dirty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1000" dirty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90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lang="ru-RU" altLang="en-US" sz="800" dirty="0">
          <a:solidFill>
            <a:schemeClr val="tx2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orient="horz" pos="2867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orient="horz" pos="645" userDrawn="1">
          <p15:clr>
            <a:srgbClr val="F26B43"/>
          </p15:clr>
        </p15:guide>
        <p15:guide id="6" orient="horz" pos="71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9">
            <a:extLst>
              <a:ext uri="{FF2B5EF4-FFF2-40B4-BE49-F238E27FC236}">
                <a16:creationId xmlns:a16="http://schemas.microsoft.com/office/drawing/2014/main" id="{C278750A-3299-4D43-B971-CCDF12BC3AB9}"/>
              </a:ext>
            </a:extLst>
          </p:cNvPr>
          <p:cNvSpPr txBox="1">
            <a:spLocks/>
          </p:cNvSpPr>
          <p:nvPr/>
        </p:nvSpPr>
        <p:spPr bwMode="gray">
          <a:xfrm>
            <a:off x="536717" y="878121"/>
            <a:ext cx="1588419" cy="349564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238756" tIns="63171" rIns="63171" bIns="63171" rtlCol="0" anchor="ctr" anchorCtr="0">
            <a:noAutofit/>
          </a:bodyPr>
          <a:lstStyle>
            <a:defPPr>
              <a:defRPr lang="ru-RU"/>
            </a:defPPr>
            <a:lvl1pPr defTabSz="914400">
              <a:defRPr sz="900" b="1">
                <a:solidFill>
                  <a:schemeClr val="bg1"/>
                </a:solidFill>
                <a:latin typeface="+mj-lt"/>
                <a:cs typeface="Times New Roman" pitchFamily="18" charset="0"/>
              </a:defRPr>
            </a:lvl1pPr>
            <a:lvl2pPr marL="457200" defTabSz="914400">
              <a:defRPr sz="1800"/>
            </a:lvl2pPr>
            <a:lvl3pPr marL="914400" defTabSz="914400">
              <a:defRPr sz="1800"/>
            </a:lvl3pPr>
            <a:lvl4pPr marL="1371600" defTabSz="914400">
              <a:defRPr sz="1800"/>
            </a:lvl4pPr>
            <a:lvl5pPr marL="1828800" defTabSz="914400">
              <a:defRPr sz="1800"/>
            </a:lvl5pPr>
            <a:lvl6pPr marL="2286000" defTabSz="914400">
              <a:defRPr sz="1800"/>
            </a:lvl6pPr>
            <a:lvl7pPr marL="2743200" defTabSz="914400">
              <a:defRPr sz="1800"/>
            </a:lvl7pPr>
            <a:lvl8pPr marL="3200400" defTabSz="914400">
              <a:defRPr sz="1800"/>
            </a:lvl8pPr>
            <a:lvl9pPr marL="3657600" defTabSz="914400">
              <a:defRPr sz="1800"/>
            </a:lvl9pPr>
          </a:lstStyle>
          <a:p>
            <a:r>
              <a:rPr lang="ru-RU" dirty="0"/>
              <a:t>Проектные решения</a:t>
            </a:r>
          </a:p>
        </p:txBody>
      </p:sp>
      <p:sp>
        <p:nvSpPr>
          <p:cNvPr id="5" name="TextBox 89">
            <a:extLst>
              <a:ext uri="{FF2B5EF4-FFF2-40B4-BE49-F238E27FC236}">
                <a16:creationId xmlns:a16="http://schemas.microsoft.com/office/drawing/2014/main" id="{E49EBFC4-7727-4AA8-B4CA-81C78F1A1860}"/>
              </a:ext>
            </a:extLst>
          </p:cNvPr>
          <p:cNvSpPr txBox="1">
            <a:spLocks/>
          </p:cNvSpPr>
          <p:nvPr/>
        </p:nvSpPr>
        <p:spPr bwMode="gray">
          <a:xfrm>
            <a:off x="2619118" y="899013"/>
            <a:ext cx="6427346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742245" fontAlgn="base">
              <a:spcBef>
                <a:spcPct val="0"/>
              </a:spcBef>
              <a:spcAft>
                <a:spcPct val="0"/>
              </a:spcAft>
              <a:buClr>
                <a:srgbClr val="008080"/>
              </a:buClr>
            </a:pPr>
            <a:r>
              <a:rPr lang="ru-RU" sz="1000" dirty="0">
                <a:solidFill>
                  <a:srgbClr val="000000"/>
                </a:solidFill>
                <a:latin typeface="Arial"/>
              </a:rPr>
              <a:t>Наличие проектных </a:t>
            </a: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решений препятствующих возникновению происшествий, направленных на обеспечение безопасности.</a:t>
            </a:r>
            <a:r>
              <a:rPr lang="ru-RU" sz="1000" dirty="0">
                <a:solidFill>
                  <a:srgbClr val="000000"/>
                </a:solidFill>
              </a:rPr>
              <a:t> Соответствие рабочих мест принятым проектным </a:t>
            </a:r>
            <a:r>
              <a:rPr lang="ru-RU" sz="1000" dirty="0" smtClean="0">
                <a:solidFill>
                  <a:srgbClr val="000000"/>
                </a:solidFill>
              </a:rPr>
              <a:t>решениям</a:t>
            </a: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 </a:t>
            </a:r>
            <a:endParaRPr lang="ru-RU" sz="1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71">
            <a:extLst>
              <a:ext uri="{FF2B5EF4-FFF2-40B4-BE49-F238E27FC236}">
                <a16:creationId xmlns:a16="http://schemas.microsoft.com/office/drawing/2014/main" id="{79DBF626-5A03-430B-82FB-433E21244190}"/>
              </a:ext>
            </a:extLst>
          </p:cNvPr>
          <p:cNvSpPr txBox="1"/>
          <p:nvPr/>
        </p:nvSpPr>
        <p:spPr bwMode="gray">
          <a:xfrm>
            <a:off x="536716" y="1352305"/>
            <a:ext cx="1588419" cy="404575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238756" tIns="63171" rIns="63171" bIns="63171" rtlCol="0" anchor="ctr" anchorCtr="0">
            <a:noAutofit/>
          </a:bodyPr>
          <a:lstStyle>
            <a:defPPr>
              <a:defRPr lang="ru-RU"/>
            </a:defPPr>
            <a:lvl1pPr defTabSz="914400">
              <a:defRPr sz="900" b="1">
                <a:solidFill>
                  <a:schemeClr val="bg1"/>
                </a:solidFill>
                <a:latin typeface="+mj-lt"/>
                <a:cs typeface="Times New Roman" pitchFamily="18" charset="0"/>
              </a:defRPr>
            </a:lvl1pPr>
            <a:lvl2pPr marL="457200" defTabSz="914400">
              <a:defRPr sz="1800"/>
            </a:lvl2pPr>
            <a:lvl3pPr marL="914400" defTabSz="914400">
              <a:defRPr sz="1800"/>
            </a:lvl3pPr>
            <a:lvl4pPr marL="1371600" defTabSz="914400">
              <a:defRPr sz="1800"/>
            </a:lvl4pPr>
            <a:lvl5pPr marL="1828800" defTabSz="914400">
              <a:defRPr sz="1800"/>
            </a:lvl5pPr>
            <a:lvl6pPr marL="2286000" defTabSz="914400">
              <a:defRPr sz="1800"/>
            </a:lvl6pPr>
            <a:lvl7pPr marL="2743200" defTabSz="914400">
              <a:defRPr sz="1800"/>
            </a:lvl7pPr>
            <a:lvl8pPr marL="3200400" defTabSz="914400">
              <a:defRPr sz="1800"/>
            </a:lvl8pPr>
            <a:lvl9pPr marL="3657600" defTabSz="914400">
              <a:defRPr sz="1800"/>
            </a:lvl9pPr>
          </a:lstStyle>
          <a:p>
            <a:r>
              <a:rPr lang="ru-RU" dirty="0"/>
              <a:t>Технические средства защиты</a:t>
            </a:r>
          </a:p>
        </p:txBody>
      </p:sp>
      <p:sp>
        <p:nvSpPr>
          <p:cNvPr id="7" name="TextBox 91">
            <a:extLst>
              <a:ext uri="{FF2B5EF4-FFF2-40B4-BE49-F238E27FC236}">
                <a16:creationId xmlns:a16="http://schemas.microsoft.com/office/drawing/2014/main" id="{5297B36A-C4FE-43D9-BA42-DABD5A5207C8}"/>
              </a:ext>
            </a:extLst>
          </p:cNvPr>
          <p:cNvSpPr txBox="1">
            <a:spLocks/>
          </p:cNvSpPr>
          <p:nvPr/>
        </p:nvSpPr>
        <p:spPr bwMode="gray">
          <a:xfrm>
            <a:off x="2619118" y="1400704"/>
            <a:ext cx="6427346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ru-RU"/>
            </a:defPPr>
            <a:lvl1pPr defTabSz="742245" fontAlgn="base">
              <a:spcBef>
                <a:spcPct val="0"/>
              </a:spcBef>
              <a:spcAft>
                <a:spcPct val="0"/>
              </a:spcAft>
              <a:buClr>
                <a:srgbClr val="008080"/>
              </a:buClr>
              <a:defRPr sz="1000">
                <a:solidFill>
                  <a:srgbClr val="000000"/>
                </a:solidFill>
                <a:latin typeface="Arial"/>
              </a:defRPr>
            </a:lvl1pPr>
            <a:lvl2pPr marL="457200" defTabSz="914400">
              <a:defRPr sz="1800"/>
            </a:lvl2pPr>
            <a:lvl3pPr marL="914400" defTabSz="914400">
              <a:defRPr sz="1800"/>
            </a:lvl3pPr>
            <a:lvl4pPr marL="1371600" defTabSz="914400">
              <a:defRPr sz="1800"/>
            </a:lvl4pPr>
            <a:lvl5pPr marL="1828800" defTabSz="914400">
              <a:defRPr sz="1800"/>
            </a:lvl5pPr>
            <a:lvl6pPr marL="2286000" defTabSz="914400">
              <a:defRPr sz="1800"/>
            </a:lvl6pPr>
            <a:lvl7pPr marL="2743200" defTabSz="914400">
              <a:defRPr sz="1800"/>
            </a:lvl7pPr>
            <a:lvl8pPr marL="3200400" defTabSz="914400">
              <a:defRPr sz="1800"/>
            </a:lvl8pPr>
            <a:lvl9pPr marL="3657600" defTabSz="914400">
              <a:defRPr sz="1800"/>
            </a:lvl9pPr>
          </a:lstStyle>
          <a:p>
            <a:pPr algn="just"/>
            <a:r>
              <a:rPr lang="ru-RU" dirty="0"/>
              <a:t>Надежность управления источниками опасности. Адекватность мер ограничения доступа блокирующими </a:t>
            </a:r>
            <a:r>
              <a:rPr lang="ru-RU" dirty="0" smtClean="0"/>
              <a:t>устройствами</a:t>
            </a:r>
            <a:endParaRPr lang="ru-RU" dirty="0"/>
          </a:p>
        </p:txBody>
      </p:sp>
      <p:sp>
        <p:nvSpPr>
          <p:cNvPr id="9" name="TextBox 93">
            <a:extLst>
              <a:ext uri="{FF2B5EF4-FFF2-40B4-BE49-F238E27FC236}">
                <a16:creationId xmlns:a16="http://schemas.microsoft.com/office/drawing/2014/main" id="{EFD39A4A-4760-470D-8997-3E938441FABD}"/>
              </a:ext>
            </a:extLst>
          </p:cNvPr>
          <p:cNvSpPr txBox="1">
            <a:spLocks/>
          </p:cNvSpPr>
          <p:nvPr/>
        </p:nvSpPr>
        <p:spPr bwMode="gray">
          <a:xfrm>
            <a:off x="2619118" y="1806133"/>
            <a:ext cx="6427346" cy="61555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ru-RU"/>
            </a:defPPr>
            <a:lvl1pPr defTabSz="742245" fontAlgn="base">
              <a:spcBef>
                <a:spcPct val="0"/>
              </a:spcBef>
              <a:spcAft>
                <a:spcPct val="0"/>
              </a:spcAft>
              <a:buClr>
                <a:srgbClr val="008080"/>
              </a:buClr>
              <a:defRPr sz="1000">
                <a:solidFill>
                  <a:srgbClr val="000000"/>
                </a:solidFill>
                <a:latin typeface="Arial"/>
              </a:defRPr>
            </a:lvl1pPr>
            <a:lvl2pPr marL="457200" defTabSz="914400">
              <a:defRPr sz="1800"/>
            </a:lvl2pPr>
            <a:lvl3pPr marL="914400" defTabSz="914400">
              <a:defRPr sz="1800"/>
            </a:lvl3pPr>
            <a:lvl4pPr marL="1371600" defTabSz="914400">
              <a:defRPr sz="1800"/>
            </a:lvl4pPr>
            <a:lvl5pPr marL="1828800" defTabSz="914400">
              <a:defRPr sz="1800"/>
            </a:lvl5pPr>
            <a:lvl6pPr marL="2286000" defTabSz="914400">
              <a:defRPr sz="1800"/>
            </a:lvl6pPr>
            <a:lvl7pPr marL="2743200" defTabSz="914400">
              <a:defRPr sz="1800"/>
            </a:lvl7pPr>
            <a:lvl8pPr marL="3200400" defTabSz="914400">
              <a:defRPr sz="1800"/>
            </a:lvl8pPr>
            <a:lvl9pPr marL="3657600" defTabSz="914400">
              <a:defRPr sz="1800"/>
            </a:lvl9pPr>
          </a:lstStyle>
          <a:p>
            <a:pPr algn="just"/>
            <a:r>
              <a:rPr lang="ru-RU" dirty="0"/>
              <a:t>Наличие актуальных и точных стандартов, регламентов, инструкций, программ, распоряжений, планов/проектов производства работ, </a:t>
            </a:r>
            <a:r>
              <a:rPr lang="ru-RU" dirty="0" smtClean="0"/>
              <a:t>нарядов-допусков (при необходимости), СОП, включающих</a:t>
            </a:r>
            <a:r>
              <a:rPr lang="ru-RU" dirty="0"/>
              <a:t>: результаты оценки рисков, адекватные меры управления существующими рисками, последовательность и полноту выполняемых операций и извлеченные уроки из </a:t>
            </a:r>
            <a:r>
              <a:rPr lang="ru-RU" dirty="0" smtClean="0"/>
              <a:t>происшествий</a:t>
            </a:r>
            <a:endParaRPr lang="ru-RU" dirty="0"/>
          </a:p>
        </p:txBody>
      </p:sp>
      <p:sp>
        <p:nvSpPr>
          <p:cNvPr id="11" name="TextBox 95">
            <a:extLst>
              <a:ext uri="{FF2B5EF4-FFF2-40B4-BE49-F238E27FC236}">
                <a16:creationId xmlns:a16="http://schemas.microsoft.com/office/drawing/2014/main" id="{4F8C6996-021B-4662-BF1F-4E910447E9CD}"/>
              </a:ext>
            </a:extLst>
          </p:cNvPr>
          <p:cNvSpPr txBox="1">
            <a:spLocks/>
          </p:cNvSpPr>
          <p:nvPr/>
        </p:nvSpPr>
        <p:spPr bwMode="gray">
          <a:xfrm>
            <a:off x="2619118" y="2519435"/>
            <a:ext cx="6244466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ru-RU"/>
            </a:defPPr>
            <a:lvl1pPr defTabSz="742245" fontAlgn="base">
              <a:spcBef>
                <a:spcPct val="0"/>
              </a:spcBef>
              <a:spcAft>
                <a:spcPct val="0"/>
              </a:spcAft>
              <a:buClr>
                <a:srgbClr val="008080"/>
              </a:buClr>
              <a:defRPr sz="1000">
                <a:solidFill>
                  <a:srgbClr val="000000"/>
                </a:solidFill>
                <a:latin typeface="Arial"/>
              </a:defRPr>
            </a:lvl1pPr>
            <a:lvl2pPr marL="457200" defTabSz="914400">
              <a:defRPr sz="1800"/>
            </a:lvl2pPr>
            <a:lvl3pPr marL="914400" defTabSz="914400">
              <a:defRPr sz="1800"/>
            </a:lvl3pPr>
            <a:lvl4pPr marL="1371600" defTabSz="914400">
              <a:defRPr sz="1800"/>
            </a:lvl4pPr>
            <a:lvl5pPr marL="1828800" defTabSz="914400">
              <a:defRPr sz="1800"/>
            </a:lvl5pPr>
            <a:lvl6pPr marL="2286000" defTabSz="914400">
              <a:defRPr sz="1800"/>
            </a:lvl6pPr>
            <a:lvl7pPr marL="2743200" defTabSz="914400">
              <a:defRPr sz="1800"/>
            </a:lvl7pPr>
            <a:lvl8pPr marL="3200400" defTabSz="914400">
              <a:defRPr sz="1800"/>
            </a:lvl8pPr>
            <a:lvl9pPr marL="3657600" defTabSz="914400">
              <a:defRPr sz="1800"/>
            </a:lvl9pPr>
          </a:lstStyle>
          <a:p>
            <a:pPr algn="just"/>
            <a:r>
              <a:rPr lang="ru-RU" dirty="0" smtClean="0"/>
              <a:t>Сформирована </a:t>
            </a:r>
            <a:r>
              <a:rPr lang="ru-RU" dirty="0"/>
              <a:t>контрольная </a:t>
            </a:r>
            <a:r>
              <a:rPr lang="ru-RU" dirty="0" smtClean="0"/>
              <a:t>среда, поддерживающая управляемость аспектами безопасности. Определены роли, алгоритмы, периодичность, направления, объекты и фокусы контроля</a:t>
            </a:r>
            <a:endParaRPr lang="ru-RU" dirty="0"/>
          </a:p>
        </p:txBody>
      </p:sp>
      <p:sp>
        <p:nvSpPr>
          <p:cNvPr id="13" name="TextBox 97">
            <a:extLst>
              <a:ext uri="{FF2B5EF4-FFF2-40B4-BE49-F238E27FC236}">
                <a16:creationId xmlns:a16="http://schemas.microsoft.com/office/drawing/2014/main" id="{3B88CFFB-ED76-43A3-9775-D18654151204}"/>
              </a:ext>
            </a:extLst>
          </p:cNvPr>
          <p:cNvSpPr txBox="1">
            <a:spLocks/>
          </p:cNvSpPr>
          <p:nvPr/>
        </p:nvSpPr>
        <p:spPr bwMode="gray">
          <a:xfrm>
            <a:off x="2619118" y="2944709"/>
            <a:ext cx="6427346" cy="61555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ru-RU"/>
            </a:defPPr>
            <a:lvl1pPr algn="just" defTabSz="742245" fontAlgn="base">
              <a:spcBef>
                <a:spcPct val="0"/>
              </a:spcBef>
              <a:spcAft>
                <a:spcPct val="0"/>
              </a:spcAft>
              <a:buClr>
                <a:srgbClr val="008080"/>
              </a:buClr>
              <a:defRPr sz="1000">
                <a:solidFill>
                  <a:srgbClr val="000000"/>
                </a:solidFill>
                <a:latin typeface="Arial"/>
              </a:defRPr>
            </a:lvl1pPr>
            <a:lvl2pPr marL="457200" defTabSz="914400">
              <a:defRPr sz="1800"/>
            </a:lvl2pPr>
            <a:lvl3pPr marL="914400" defTabSz="914400">
              <a:defRPr sz="1800"/>
            </a:lvl3pPr>
            <a:lvl4pPr marL="1371600" defTabSz="914400">
              <a:defRPr sz="1800"/>
            </a:lvl4pPr>
            <a:lvl5pPr marL="1828800" defTabSz="914400">
              <a:defRPr sz="1800"/>
            </a:lvl5pPr>
            <a:lvl6pPr marL="2286000" defTabSz="914400">
              <a:defRPr sz="1800"/>
            </a:lvl6pPr>
            <a:lvl7pPr marL="2743200" defTabSz="914400">
              <a:defRPr sz="1800"/>
            </a:lvl7pPr>
            <a:lvl8pPr marL="3200400" defTabSz="914400">
              <a:defRPr sz="1800"/>
            </a:lvl8pPr>
            <a:lvl9pPr marL="3657600" defTabSz="914400">
              <a:defRPr sz="1800"/>
            </a:lvl9pPr>
          </a:lstStyle>
          <a:p>
            <a:r>
              <a:rPr lang="ru-RU" dirty="0"/>
              <a:t>Наличие необходимых обучений, инструктажей, проверок знаний, а так же оценка практических навыков безопасного выполнения работ / реагирования на нештатные ситуаций. Соответствие квалификационным требованиям. Поддержание информационного обмена по вопросам безопасности (ритуалы, собрания, встречи и тд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15" name="TextBox 99">
            <a:extLst>
              <a:ext uri="{FF2B5EF4-FFF2-40B4-BE49-F238E27FC236}">
                <a16:creationId xmlns:a16="http://schemas.microsoft.com/office/drawing/2014/main" id="{F15F23EE-3457-46C2-8F62-C47748EC1B2D}"/>
              </a:ext>
            </a:extLst>
          </p:cNvPr>
          <p:cNvSpPr txBox="1">
            <a:spLocks/>
          </p:cNvSpPr>
          <p:nvPr/>
        </p:nvSpPr>
        <p:spPr bwMode="gray">
          <a:xfrm>
            <a:off x="2619118" y="3703784"/>
            <a:ext cx="6427346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ru-RU"/>
            </a:defPPr>
            <a:lvl1pPr algn="just" defTabSz="742245" fontAlgn="base">
              <a:spcBef>
                <a:spcPct val="0"/>
              </a:spcBef>
              <a:spcAft>
                <a:spcPct val="0"/>
              </a:spcAft>
              <a:buClr>
                <a:srgbClr val="008080"/>
              </a:buClr>
              <a:defRPr sz="1000">
                <a:solidFill>
                  <a:srgbClr val="000000"/>
                </a:solidFill>
                <a:latin typeface="Arial"/>
              </a:defRPr>
            </a:lvl1pPr>
            <a:lvl2pPr marL="457200" defTabSz="914400">
              <a:defRPr sz="1800"/>
            </a:lvl2pPr>
            <a:lvl3pPr marL="914400" defTabSz="914400">
              <a:defRPr sz="1800"/>
            </a:lvl3pPr>
            <a:lvl4pPr marL="1371600" defTabSz="914400">
              <a:defRPr sz="1800"/>
            </a:lvl4pPr>
            <a:lvl5pPr marL="1828800" defTabSz="914400">
              <a:defRPr sz="1800"/>
            </a:lvl5pPr>
            <a:lvl6pPr marL="2286000" defTabSz="914400">
              <a:defRPr sz="1800"/>
            </a:lvl6pPr>
            <a:lvl7pPr marL="2743200" defTabSz="914400">
              <a:defRPr sz="1800"/>
            </a:lvl7pPr>
            <a:lvl8pPr marL="3200400" defTabSz="914400">
              <a:defRPr sz="1800"/>
            </a:lvl8pPr>
            <a:lvl9pPr marL="3657600" defTabSz="914400">
              <a:defRPr sz="1800"/>
            </a:lvl9pPr>
          </a:lstStyle>
          <a:p>
            <a:r>
              <a:rPr lang="ru-RU" dirty="0"/>
              <a:t>Правильное применение средств индивидуальной и коллективной защиты, их наличие, достаточность, исправность, </a:t>
            </a:r>
            <a:r>
              <a:rPr lang="ru-RU" dirty="0" smtClean="0"/>
              <a:t>доступность</a:t>
            </a:r>
            <a:endParaRPr lang="ru-RU" dirty="0"/>
          </a:p>
        </p:txBody>
      </p:sp>
      <p:sp>
        <p:nvSpPr>
          <p:cNvPr id="17" name="TextBox 101">
            <a:extLst>
              <a:ext uri="{FF2B5EF4-FFF2-40B4-BE49-F238E27FC236}">
                <a16:creationId xmlns:a16="http://schemas.microsoft.com/office/drawing/2014/main" id="{F5D6763C-BA2F-4930-8548-4BEEA1652B9B}"/>
              </a:ext>
            </a:extLst>
          </p:cNvPr>
          <p:cNvSpPr txBox="1">
            <a:spLocks/>
          </p:cNvSpPr>
          <p:nvPr/>
        </p:nvSpPr>
        <p:spPr bwMode="gray">
          <a:xfrm>
            <a:off x="2619118" y="4130928"/>
            <a:ext cx="6427346" cy="461665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ru-RU"/>
            </a:defPPr>
            <a:lvl1pPr algn="just" defTabSz="742245" fontAlgn="base">
              <a:spcBef>
                <a:spcPct val="0"/>
              </a:spcBef>
              <a:spcAft>
                <a:spcPct val="0"/>
              </a:spcAft>
              <a:buClr>
                <a:srgbClr val="008080"/>
              </a:buClr>
              <a:defRPr sz="1000">
                <a:solidFill>
                  <a:srgbClr val="000000"/>
                </a:solidFill>
                <a:latin typeface="Arial"/>
              </a:defRPr>
            </a:lvl1pPr>
            <a:lvl2pPr marL="457200" defTabSz="914400">
              <a:defRPr sz="1800"/>
            </a:lvl2pPr>
            <a:lvl3pPr marL="914400" defTabSz="914400">
              <a:defRPr sz="1800"/>
            </a:lvl3pPr>
            <a:lvl4pPr marL="1371600" defTabSz="914400">
              <a:defRPr sz="1800"/>
            </a:lvl4pPr>
            <a:lvl5pPr marL="1828800" defTabSz="914400">
              <a:defRPr sz="1800"/>
            </a:lvl5pPr>
            <a:lvl6pPr marL="2286000" defTabSz="914400">
              <a:defRPr sz="1800"/>
            </a:lvl6pPr>
            <a:lvl7pPr marL="2743200" defTabSz="914400">
              <a:defRPr sz="1800"/>
            </a:lvl7pPr>
            <a:lvl8pPr marL="3200400" defTabSz="914400">
              <a:defRPr sz="1800"/>
            </a:lvl8pPr>
            <a:lvl9pPr marL="3657600" defTabSz="914400">
              <a:defRPr sz="1800"/>
            </a:lvl9pPr>
          </a:lstStyle>
          <a:p>
            <a:r>
              <a:rPr lang="ru-RU" dirty="0"/>
              <a:t>Наличие у персонала осознанной привычки действовать безопасно в ходе выполнения работ, нетерпимого отношения к опасным условиям на рабочем месте и предупреждения опасные действия окружающих работников, </a:t>
            </a:r>
            <a:r>
              <a:rPr lang="ru-RU" dirty="0" smtClean="0"/>
              <a:t>подрядчиков</a:t>
            </a:r>
            <a:endParaRPr lang="ru-RU" dirty="0"/>
          </a:p>
        </p:txBody>
      </p:sp>
      <p:sp>
        <p:nvSpPr>
          <p:cNvPr id="35" name="TextBox 200">
            <a:extLst>
              <a:ext uri="{FF2B5EF4-FFF2-40B4-BE49-F238E27FC236}">
                <a16:creationId xmlns:a16="http://schemas.microsoft.com/office/drawing/2014/main" id="{2104AC15-47A0-4864-9DA8-D87B899A0B44}"/>
              </a:ext>
            </a:extLst>
          </p:cNvPr>
          <p:cNvSpPr txBox="1"/>
          <p:nvPr/>
        </p:nvSpPr>
        <p:spPr bwMode="gray">
          <a:xfrm>
            <a:off x="66125" y="567521"/>
            <a:ext cx="2406423" cy="230753"/>
          </a:xfrm>
          <a:prstGeom prst="rect">
            <a:avLst/>
          </a:prstGeom>
        </p:spPr>
        <p:txBody>
          <a:bodyPr vert="horz" wrap="square" lIns="0" tIns="0" rIns="0" bIns="15161" rtlCol="0" anchor="b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42245" fontAlgn="base">
              <a:spcBef>
                <a:spcPct val="0"/>
              </a:spcBef>
              <a:spcAft>
                <a:spcPct val="0"/>
              </a:spcAft>
              <a:buClr>
                <a:srgbClr val="008080"/>
              </a:buClr>
            </a:pPr>
            <a:r>
              <a:rPr lang="ru-RU" sz="1400" b="1" dirty="0" smtClean="0">
                <a:latin typeface="Arial"/>
              </a:rPr>
              <a:t>Барьеры</a:t>
            </a:r>
            <a:endParaRPr lang="ru-RU" sz="1400" b="1" dirty="0">
              <a:latin typeface="Arial"/>
            </a:endParaRPr>
          </a:p>
        </p:txBody>
      </p:sp>
      <p:sp>
        <p:nvSpPr>
          <p:cNvPr id="39" name="Номер слайда 2"/>
          <p:cNvSpPr txBox="1">
            <a:spLocks/>
          </p:cNvSpPr>
          <p:nvPr/>
        </p:nvSpPr>
        <p:spPr bwMode="auto">
          <a:xfrm>
            <a:off x="66125" y="4956186"/>
            <a:ext cx="319083" cy="187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marL="0" algn="l" defTabSz="778986" rtl="0" eaLnBrk="1" latinLnBrk="0" hangingPunct="1">
              <a:defRPr sz="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89494" algn="l" defTabSz="77898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8986" algn="l" defTabSz="77898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479" algn="l" defTabSz="77898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7972" algn="l" defTabSz="77898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464" algn="l" defTabSz="77898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6957" algn="l" defTabSz="77898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6450" algn="l" defTabSz="77898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5943" algn="l" defTabSz="77898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1" name="Rectangle 5"/>
          <p:cNvSpPr/>
          <p:nvPr/>
        </p:nvSpPr>
        <p:spPr bwMode="auto">
          <a:xfrm>
            <a:off x="28107" y="154865"/>
            <a:ext cx="9108000" cy="389917"/>
          </a:xfrm>
          <a:prstGeom prst="rect">
            <a:avLst/>
          </a:prstGeom>
          <a:solidFill>
            <a:srgbClr val="003D4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5561" tIns="32780" rIns="65561" bIns="3278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10000"/>
              </a:spcBef>
            </a:pPr>
            <a:r>
              <a:rPr lang="ru-RU" sz="1800" dirty="0">
                <a:solidFill>
                  <a:schemeClr val="bg1"/>
                </a:solidFill>
              </a:rPr>
              <a:t>Барьерная модель по управлению рисками травмирования</a:t>
            </a:r>
          </a:p>
        </p:txBody>
      </p:sp>
      <p:sp>
        <p:nvSpPr>
          <p:cNvPr id="42" name="Овал 41"/>
          <p:cNvSpPr/>
          <p:nvPr/>
        </p:nvSpPr>
        <p:spPr bwMode="auto">
          <a:xfrm>
            <a:off x="66125" y="889997"/>
            <a:ext cx="325812" cy="325812"/>
          </a:xfrm>
          <a:prstGeom prst="ellipse">
            <a:avLst/>
          </a:prstGeom>
          <a:solidFill>
            <a:srgbClr val="77E2C3"/>
          </a:solidFill>
          <a:ln w="12700" cap="flat" cmpd="sng" algn="ctr">
            <a:solidFill>
              <a:srgbClr val="003D4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</a:t>
            </a:r>
          </a:p>
        </p:txBody>
      </p:sp>
      <p:sp>
        <p:nvSpPr>
          <p:cNvPr id="43" name="Овал 42"/>
          <p:cNvSpPr/>
          <p:nvPr/>
        </p:nvSpPr>
        <p:spPr bwMode="auto">
          <a:xfrm>
            <a:off x="66125" y="1391686"/>
            <a:ext cx="325812" cy="325812"/>
          </a:xfrm>
          <a:prstGeom prst="ellipse">
            <a:avLst/>
          </a:prstGeom>
          <a:solidFill>
            <a:srgbClr val="77E2C3"/>
          </a:solidFill>
          <a:ln w="12700" cap="flat" cmpd="sng" algn="ctr">
            <a:solidFill>
              <a:srgbClr val="003D4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</a:t>
            </a:r>
          </a:p>
        </p:txBody>
      </p:sp>
      <p:sp>
        <p:nvSpPr>
          <p:cNvPr id="44" name="Овал 43"/>
          <p:cNvSpPr/>
          <p:nvPr/>
        </p:nvSpPr>
        <p:spPr bwMode="auto">
          <a:xfrm>
            <a:off x="66125" y="1932202"/>
            <a:ext cx="325812" cy="325812"/>
          </a:xfrm>
          <a:prstGeom prst="ellipse">
            <a:avLst/>
          </a:prstGeom>
          <a:solidFill>
            <a:srgbClr val="77E2C3"/>
          </a:solidFill>
          <a:ln w="12700" cap="flat" cmpd="sng" algn="ctr">
            <a:solidFill>
              <a:srgbClr val="003D4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3</a:t>
            </a:r>
          </a:p>
        </p:txBody>
      </p:sp>
      <p:sp>
        <p:nvSpPr>
          <p:cNvPr id="45" name="Овал 44"/>
          <p:cNvSpPr/>
          <p:nvPr/>
        </p:nvSpPr>
        <p:spPr bwMode="auto">
          <a:xfrm>
            <a:off x="66125" y="4198854"/>
            <a:ext cx="325812" cy="325812"/>
          </a:xfrm>
          <a:prstGeom prst="ellipse">
            <a:avLst/>
          </a:prstGeom>
          <a:solidFill>
            <a:srgbClr val="77E2C3"/>
          </a:solidFill>
          <a:ln w="12700" cap="flat" cmpd="sng" algn="ctr">
            <a:solidFill>
              <a:srgbClr val="003D4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7</a:t>
            </a:r>
          </a:p>
        </p:txBody>
      </p:sp>
      <p:sp>
        <p:nvSpPr>
          <p:cNvPr id="46" name="Овал 45"/>
          <p:cNvSpPr/>
          <p:nvPr/>
        </p:nvSpPr>
        <p:spPr bwMode="auto">
          <a:xfrm>
            <a:off x="66125" y="2510418"/>
            <a:ext cx="325812" cy="325812"/>
          </a:xfrm>
          <a:prstGeom prst="ellipse">
            <a:avLst/>
          </a:prstGeom>
          <a:solidFill>
            <a:srgbClr val="77E2C3"/>
          </a:solidFill>
          <a:ln w="12700" cap="flat" cmpd="sng" algn="ctr">
            <a:solidFill>
              <a:srgbClr val="003D4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>
                <a:latin typeface="Arial" charset="0"/>
              </a:rPr>
              <a:t>4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Овал 46"/>
          <p:cNvSpPr/>
          <p:nvPr/>
        </p:nvSpPr>
        <p:spPr bwMode="auto">
          <a:xfrm>
            <a:off x="66125" y="3089579"/>
            <a:ext cx="325812" cy="325812"/>
          </a:xfrm>
          <a:prstGeom prst="ellipse">
            <a:avLst/>
          </a:prstGeom>
          <a:solidFill>
            <a:srgbClr val="77E2C3"/>
          </a:solidFill>
          <a:ln w="12700" cap="flat" cmpd="sng" algn="ctr">
            <a:solidFill>
              <a:srgbClr val="003D4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5</a:t>
            </a:r>
          </a:p>
        </p:txBody>
      </p:sp>
      <p:sp>
        <p:nvSpPr>
          <p:cNvPr id="48" name="Овал 47"/>
          <p:cNvSpPr/>
          <p:nvPr/>
        </p:nvSpPr>
        <p:spPr bwMode="auto">
          <a:xfrm>
            <a:off x="66125" y="3694767"/>
            <a:ext cx="325812" cy="325812"/>
          </a:xfrm>
          <a:prstGeom prst="ellipse">
            <a:avLst/>
          </a:prstGeom>
          <a:solidFill>
            <a:srgbClr val="77E2C3"/>
          </a:solidFill>
          <a:ln w="12700" cap="flat" cmpd="sng" algn="ctr">
            <a:solidFill>
              <a:srgbClr val="003D4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>
                <a:latin typeface="Arial" charset="0"/>
              </a:rPr>
              <a:t>6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TextBox 71">
            <a:extLst>
              <a:ext uri="{FF2B5EF4-FFF2-40B4-BE49-F238E27FC236}">
                <a16:creationId xmlns:a16="http://schemas.microsoft.com/office/drawing/2014/main" id="{79DBF626-5A03-430B-82FB-433E21244190}"/>
              </a:ext>
            </a:extLst>
          </p:cNvPr>
          <p:cNvSpPr txBox="1"/>
          <p:nvPr/>
        </p:nvSpPr>
        <p:spPr bwMode="gray">
          <a:xfrm>
            <a:off x="536716" y="1892821"/>
            <a:ext cx="1588419" cy="404575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238756" tIns="63171" rIns="63171" bIns="63171" rtlCol="0" anchor="ctr" anchorCtr="0">
            <a:noAutofit/>
          </a:bodyPr>
          <a:lstStyle>
            <a:defPPr>
              <a:defRPr lang="ru-RU"/>
            </a:defPPr>
            <a:lvl1pPr defTabSz="914400">
              <a:defRPr sz="900" b="1">
                <a:solidFill>
                  <a:schemeClr val="bg1"/>
                </a:solidFill>
                <a:latin typeface="+mj-lt"/>
                <a:cs typeface="Times New Roman" pitchFamily="18" charset="0"/>
              </a:defRPr>
            </a:lvl1pPr>
            <a:lvl2pPr marL="457200" defTabSz="914400">
              <a:defRPr sz="1800"/>
            </a:lvl2pPr>
            <a:lvl3pPr marL="914400" defTabSz="914400">
              <a:defRPr sz="1800"/>
            </a:lvl3pPr>
            <a:lvl4pPr marL="1371600" defTabSz="914400">
              <a:defRPr sz="1800"/>
            </a:lvl4pPr>
            <a:lvl5pPr marL="1828800" defTabSz="914400">
              <a:defRPr sz="1800"/>
            </a:lvl5pPr>
            <a:lvl6pPr marL="2286000" defTabSz="914400">
              <a:defRPr sz="1800"/>
            </a:lvl6pPr>
            <a:lvl7pPr marL="2743200" defTabSz="914400">
              <a:defRPr sz="1800"/>
            </a:lvl7pPr>
            <a:lvl8pPr marL="3200400" defTabSz="914400">
              <a:defRPr sz="1800"/>
            </a:lvl8pPr>
            <a:lvl9pPr marL="3657600" defTabSz="914400">
              <a:defRPr sz="1800"/>
            </a:lvl9pPr>
          </a:lstStyle>
          <a:p>
            <a:r>
              <a:rPr lang="ru-RU" dirty="0"/>
              <a:t>Стандарты, инструкции и методы</a:t>
            </a:r>
          </a:p>
        </p:txBody>
      </p:sp>
      <p:sp>
        <p:nvSpPr>
          <p:cNvPr id="52" name="TextBox 71">
            <a:extLst>
              <a:ext uri="{FF2B5EF4-FFF2-40B4-BE49-F238E27FC236}">
                <a16:creationId xmlns:a16="http://schemas.microsoft.com/office/drawing/2014/main" id="{79DBF626-5A03-430B-82FB-433E21244190}"/>
              </a:ext>
            </a:extLst>
          </p:cNvPr>
          <p:cNvSpPr txBox="1"/>
          <p:nvPr/>
        </p:nvSpPr>
        <p:spPr bwMode="gray">
          <a:xfrm>
            <a:off x="536716" y="2471037"/>
            <a:ext cx="1588419" cy="404575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238756" tIns="63171" rIns="63171" bIns="63171" rtlCol="0" anchor="ctr" anchorCtr="0">
            <a:noAutofit/>
          </a:bodyPr>
          <a:lstStyle>
            <a:defPPr>
              <a:defRPr lang="ru-RU"/>
            </a:defPPr>
            <a:lvl1pPr defTabSz="914400">
              <a:defRPr sz="900" b="1">
                <a:solidFill>
                  <a:schemeClr val="bg1"/>
                </a:solidFill>
                <a:latin typeface="+mj-lt"/>
                <a:cs typeface="Times New Roman" pitchFamily="18" charset="0"/>
              </a:defRPr>
            </a:lvl1pPr>
            <a:lvl2pPr marL="457200" defTabSz="914400">
              <a:defRPr sz="1800"/>
            </a:lvl2pPr>
            <a:lvl3pPr marL="914400" defTabSz="914400">
              <a:defRPr sz="1800"/>
            </a:lvl3pPr>
            <a:lvl4pPr marL="1371600" defTabSz="914400">
              <a:defRPr sz="1800"/>
            </a:lvl4pPr>
            <a:lvl5pPr marL="1828800" defTabSz="914400">
              <a:defRPr sz="1800"/>
            </a:lvl5pPr>
            <a:lvl6pPr marL="2286000" defTabSz="914400">
              <a:defRPr sz="1800"/>
            </a:lvl6pPr>
            <a:lvl7pPr marL="2743200" defTabSz="914400">
              <a:defRPr sz="1800"/>
            </a:lvl7pPr>
            <a:lvl8pPr marL="3200400" defTabSz="914400">
              <a:defRPr sz="1800"/>
            </a:lvl8pPr>
            <a:lvl9pPr marL="3657600" defTabSz="914400">
              <a:defRPr sz="1800"/>
            </a:lvl9pPr>
          </a:lstStyle>
          <a:p>
            <a:r>
              <a:rPr lang="ru-RU" dirty="0"/>
              <a:t>Контрольная среда</a:t>
            </a:r>
          </a:p>
        </p:txBody>
      </p:sp>
      <p:sp>
        <p:nvSpPr>
          <p:cNvPr id="53" name="TextBox 71">
            <a:extLst>
              <a:ext uri="{FF2B5EF4-FFF2-40B4-BE49-F238E27FC236}">
                <a16:creationId xmlns:a16="http://schemas.microsoft.com/office/drawing/2014/main" id="{79DBF626-5A03-430B-82FB-433E21244190}"/>
              </a:ext>
            </a:extLst>
          </p:cNvPr>
          <p:cNvSpPr txBox="1"/>
          <p:nvPr/>
        </p:nvSpPr>
        <p:spPr bwMode="gray">
          <a:xfrm>
            <a:off x="536716" y="3050198"/>
            <a:ext cx="1588419" cy="404575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238756" tIns="63171" rIns="63171" bIns="63171" rtlCol="0" anchor="ctr" anchorCtr="0">
            <a:noAutofit/>
          </a:bodyPr>
          <a:lstStyle>
            <a:defPPr>
              <a:defRPr lang="ru-RU"/>
            </a:defPPr>
            <a:lvl1pPr defTabSz="914400">
              <a:defRPr sz="900" b="1">
                <a:solidFill>
                  <a:schemeClr val="bg1"/>
                </a:solidFill>
                <a:latin typeface="+mj-lt"/>
                <a:cs typeface="Times New Roman" pitchFamily="18" charset="0"/>
              </a:defRPr>
            </a:lvl1pPr>
            <a:lvl2pPr marL="457200" defTabSz="914400">
              <a:defRPr sz="1800"/>
            </a:lvl2pPr>
            <a:lvl3pPr marL="914400" defTabSz="914400">
              <a:defRPr sz="1800"/>
            </a:lvl3pPr>
            <a:lvl4pPr marL="1371600" defTabSz="914400">
              <a:defRPr sz="1800"/>
            </a:lvl4pPr>
            <a:lvl5pPr marL="1828800" defTabSz="914400">
              <a:defRPr sz="1800"/>
            </a:lvl5pPr>
            <a:lvl6pPr marL="2286000" defTabSz="914400">
              <a:defRPr sz="1800"/>
            </a:lvl6pPr>
            <a:lvl7pPr marL="2743200" defTabSz="914400">
              <a:defRPr sz="1800"/>
            </a:lvl7pPr>
            <a:lvl8pPr marL="3200400" defTabSz="914400">
              <a:defRPr sz="1800"/>
            </a:lvl8pPr>
            <a:lvl9pPr marL="3657600" defTabSz="914400">
              <a:defRPr sz="1800"/>
            </a:lvl9pPr>
          </a:lstStyle>
          <a:p>
            <a:r>
              <a:rPr lang="ru-RU" dirty="0"/>
              <a:t>Обучение, оценка знаний и навыков</a:t>
            </a:r>
          </a:p>
        </p:txBody>
      </p:sp>
      <p:sp>
        <p:nvSpPr>
          <p:cNvPr id="54" name="TextBox 71">
            <a:extLst>
              <a:ext uri="{FF2B5EF4-FFF2-40B4-BE49-F238E27FC236}">
                <a16:creationId xmlns:a16="http://schemas.microsoft.com/office/drawing/2014/main" id="{79DBF626-5A03-430B-82FB-433E21244190}"/>
              </a:ext>
            </a:extLst>
          </p:cNvPr>
          <p:cNvSpPr txBox="1"/>
          <p:nvPr/>
        </p:nvSpPr>
        <p:spPr bwMode="gray">
          <a:xfrm>
            <a:off x="536716" y="3656212"/>
            <a:ext cx="1588419" cy="404575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238756" tIns="63171" rIns="63171" bIns="63171" rtlCol="0" anchor="ctr" anchorCtr="0">
            <a:noAutofit/>
          </a:bodyPr>
          <a:lstStyle>
            <a:defPPr>
              <a:defRPr lang="ru-RU"/>
            </a:defPPr>
            <a:lvl1pPr defTabSz="914400">
              <a:defRPr sz="900" b="1">
                <a:solidFill>
                  <a:schemeClr val="bg1"/>
                </a:solidFill>
                <a:latin typeface="+mj-lt"/>
                <a:cs typeface="Times New Roman" pitchFamily="18" charset="0"/>
              </a:defRPr>
            </a:lvl1pPr>
            <a:lvl2pPr marL="457200" defTabSz="914400">
              <a:defRPr sz="1800"/>
            </a:lvl2pPr>
            <a:lvl3pPr marL="914400" defTabSz="914400">
              <a:defRPr sz="1800"/>
            </a:lvl3pPr>
            <a:lvl4pPr marL="1371600" defTabSz="914400">
              <a:defRPr sz="1800"/>
            </a:lvl4pPr>
            <a:lvl5pPr marL="1828800" defTabSz="914400">
              <a:defRPr sz="1800"/>
            </a:lvl5pPr>
            <a:lvl6pPr marL="2286000" defTabSz="914400">
              <a:defRPr sz="1800"/>
            </a:lvl6pPr>
            <a:lvl7pPr marL="2743200" defTabSz="914400">
              <a:defRPr sz="1800"/>
            </a:lvl7pPr>
            <a:lvl8pPr marL="3200400" defTabSz="914400">
              <a:defRPr sz="1800"/>
            </a:lvl8pPr>
            <a:lvl9pPr marL="3657600" defTabSz="914400">
              <a:defRPr sz="1800"/>
            </a:lvl9pPr>
          </a:lstStyle>
          <a:p>
            <a:r>
              <a:rPr lang="ru-RU" dirty="0"/>
              <a:t>Средства защиты</a:t>
            </a:r>
          </a:p>
        </p:txBody>
      </p:sp>
      <p:sp>
        <p:nvSpPr>
          <p:cNvPr id="55" name="TextBox 71">
            <a:extLst>
              <a:ext uri="{FF2B5EF4-FFF2-40B4-BE49-F238E27FC236}">
                <a16:creationId xmlns:a16="http://schemas.microsoft.com/office/drawing/2014/main" id="{79DBF626-5A03-430B-82FB-433E21244190}"/>
              </a:ext>
            </a:extLst>
          </p:cNvPr>
          <p:cNvSpPr txBox="1"/>
          <p:nvPr/>
        </p:nvSpPr>
        <p:spPr bwMode="gray">
          <a:xfrm>
            <a:off x="536716" y="4159473"/>
            <a:ext cx="1588419" cy="404575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238756" tIns="63171" rIns="63171" bIns="63171" rtlCol="0" anchor="ctr" anchorCtr="0">
            <a:noAutofit/>
          </a:bodyPr>
          <a:lstStyle>
            <a:defPPr>
              <a:defRPr lang="ru-RU"/>
            </a:defPPr>
            <a:lvl1pPr defTabSz="914400">
              <a:defRPr sz="900" b="1">
                <a:solidFill>
                  <a:schemeClr val="bg1"/>
                </a:solidFill>
                <a:latin typeface="+mj-lt"/>
                <a:cs typeface="Times New Roman" pitchFamily="18" charset="0"/>
              </a:defRPr>
            </a:lvl1pPr>
            <a:lvl2pPr marL="457200" defTabSz="914400">
              <a:defRPr sz="1800"/>
            </a:lvl2pPr>
            <a:lvl3pPr marL="914400" defTabSz="914400">
              <a:defRPr sz="1800"/>
            </a:lvl3pPr>
            <a:lvl4pPr marL="1371600" defTabSz="914400">
              <a:defRPr sz="1800"/>
            </a:lvl4pPr>
            <a:lvl5pPr marL="1828800" defTabSz="914400">
              <a:defRPr sz="1800"/>
            </a:lvl5pPr>
            <a:lvl6pPr marL="2286000" defTabSz="914400">
              <a:defRPr sz="1800"/>
            </a:lvl6pPr>
            <a:lvl7pPr marL="2743200" defTabSz="914400">
              <a:defRPr sz="1800"/>
            </a:lvl7pPr>
            <a:lvl8pPr marL="3200400" defTabSz="914400">
              <a:defRPr sz="1800"/>
            </a:lvl8pPr>
            <a:lvl9pPr marL="3657600" defTabSz="914400">
              <a:defRPr sz="1800"/>
            </a:lvl9pPr>
          </a:lstStyle>
          <a:p>
            <a:r>
              <a:rPr lang="ru-RU" dirty="0"/>
              <a:t>Человеческий фактор</a:t>
            </a:r>
          </a:p>
        </p:txBody>
      </p:sp>
      <p:pic>
        <p:nvPicPr>
          <p:cNvPr id="56" name="Рисунок 55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218260" y="895278"/>
            <a:ext cx="315249" cy="315249"/>
          </a:xfrm>
          <a:prstGeom prst="rect">
            <a:avLst/>
          </a:prstGeom>
        </p:spPr>
      </p:pic>
      <p:sp>
        <p:nvSpPr>
          <p:cNvPr id="57" name="TextBox 200">
            <a:extLst>
              <a:ext uri="{FF2B5EF4-FFF2-40B4-BE49-F238E27FC236}">
                <a16:creationId xmlns:a16="http://schemas.microsoft.com/office/drawing/2014/main" id="{2104AC15-47A0-4864-9DA8-D87B899A0B44}"/>
              </a:ext>
            </a:extLst>
          </p:cNvPr>
          <p:cNvSpPr txBox="1"/>
          <p:nvPr/>
        </p:nvSpPr>
        <p:spPr bwMode="gray">
          <a:xfrm>
            <a:off x="2748365" y="567521"/>
            <a:ext cx="2406423" cy="230753"/>
          </a:xfrm>
          <a:prstGeom prst="rect">
            <a:avLst/>
          </a:prstGeom>
        </p:spPr>
        <p:txBody>
          <a:bodyPr vert="horz" wrap="square" lIns="0" tIns="0" rIns="0" bIns="15161" rtlCol="0" anchor="b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42245" fontAlgn="base">
              <a:spcBef>
                <a:spcPct val="0"/>
              </a:spcBef>
              <a:spcAft>
                <a:spcPct val="0"/>
              </a:spcAft>
              <a:buClr>
                <a:srgbClr val="008080"/>
              </a:buClr>
            </a:pPr>
            <a:r>
              <a:rPr lang="ru-RU" sz="1400" b="1" dirty="0" smtClean="0">
                <a:latin typeface="Arial"/>
              </a:rPr>
              <a:t>Описание</a:t>
            </a:r>
            <a:endParaRPr lang="ru-RU" sz="1400" b="1" dirty="0">
              <a:latin typeface="Arial"/>
            </a:endParaRPr>
          </a:p>
        </p:txBody>
      </p:sp>
      <p:pic>
        <p:nvPicPr>
          <p:cNvPr id="60" name="Рисунок 59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218260" y="1396968"/>
            <a:ext cx="315249" cy="315249"/>
          </a:xfrm>
          <a:prstGeom prst="rect">
            <a:avLst/>
          </a:prstGeom>
        </p:spPr>
      </p:pic>
      <p:pic>
        <p:nvPicPr>
          <p:cNvPr id="61" name="Рисунок 60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218260" y="1937484"/>
            <a:ext cx="315249" cy="315249"/>
          </a:xfrm>
          <a:prstGeom prst="rect">
            <a:avLst/>
          </a:prstGeom>
        </p:spPr>
      </p:pic>
      <p:pic>
        <p:nvPicPr>
          <p:cNvPr id="64" name="Рисунок 63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218260" y="2515700"/>
            <a:ext cx="315249" cy="315249"/>
          </a:xfrm>
          <a:prstGeom prst="rect">
            <a:avLst/>
          </a:prstGeom>
        </p:spPr>
      </p:pic>
      <p:pic>
        <p:nvPicPr>
          <p:cNvPr id="66" name="Рисунок 65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218260" y="3094861"/>
            <a:ext cx="315249" cy="315249"/>
          </a:xfrm>
          <a:prstGeom prst="rect">
            <a:avLst/>
          </a:prstGeom>
        </p:spPr>
      </p:pic>
      <p:cxnSp>
        <p:nvCxnSpPr>
          <p:cNvPr id="67" name="Прямая соединительная линия 66"/>
          <p:cNvCxnSpPr/>
          <p:nvPr/>
        </p:nvCxnSpPr>
        <p:spPr bwMode="auto">
          <a:xfrm>
            <a:off x="66125" y="3608706"/>
            <a:ext cx="8980339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9" name="Прямая соединительная линия 68"/>
          <p:cNvCxnSpPr/>
          <p:nvPr/>
        </p:nvCxnSpPr>
        <p:spPr bwMode="auto">
          <a:xfrm>
            <a:off x="66125" y="2920325"/>
            <a:ext cx="8980339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Прямая соединительная линия 69"/>
          <p:cNvCxnSpPr/>
          <p:nvPr/>
        </p:nvCxnSpPr>
        <p:spPr bwMode="auto">
          <a:xfrm>
            <a:off x="66125" y="2434219"/>
            <a:ext cx="8980339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" name="Прямая соединительная линия 70"/>
          <p:cNvCxnSpPr/>
          <p:nvPr/>
        </p:nvCxnSpPr>
        <p:spPr bwMode="auto">
          <a:xfrm>
            <a:off x="66125" y="1793941"/>
            <a:ext cx="8980339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Прямая соединительная линия 71"/>
          <p:cNvCxnSpPr/>
          <p:nvPr/>
        </p:nvCxnSpPr>
        <p:spPr bwMode="auto">
          <a:xfrm>
            <a:off x="66125" y="1290362"/>
            <a:ext cx="8980339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73" name="Рисунок 7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218260" y="3693177"/>
            <a:ext cx="315249" cy="315249"/>
          </a:xfrm>
          <a:prstGeom prst="rect">
            <a:avLst/>
          </a:prstGeom>
        </p:spPr>
      </p:pic>
      <p:cxnSp>
        <p:nvCxnSpPr>
          <p:cNvPr id="74" name="Прямая соединительная линия 73"/>
          <p:cNvCxnSpPr/>
          <p:nvPr/>
        </p:nvCxnSpPr>
        <p:spPr bwMode="auto">
          <a:xfrm>
            <a:off x="66125" y="4109429"/>
            <a:ext cx="8980339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75" name="Рисунок 74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218260" y="4204136"/>
            <a:ext cx="315249" cy="315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82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6cd991bf-f022-4378-96e7-2c338aeb3f5a"/>
  <p:tag name="THINKCELLPRESENTATIONDONOTDELETE" val="&lt;?xml version=&quot;1.0&quot; encoding=&quot;UTF-16&quot; standalone=&quot;yes&quot;?&gt;&lt;root reqver=&quot;27037&quot;&gt;&lt;version val=&quot;32578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 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1&quot;/&gt;&lt;m_chDecimalSymbol17909&gt;,&lt;/m_chDecimalSymbol17909&gt;&lt;m_nGroupingDigits17909 val=&quot;3&quot;/&gt;&lt;m_chGroupingSymbol17909&gt; 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.%m.%Y&lt;/m_strFormatTime&gt;&lt;m_yearfmt&gt;&lt;begin val=&quot;0&quot;/&gt;&lt;end val=&quot;0&quot;/&gt;&lt;/m_yearfmt&gt;&lt;/m_precDefaultDate&gt;&lt;m_precDefaultDay&gt;&lt;m_yearfmt&gt;&lt;begin val=&quot;0&quot;/&gt;&lt;end val=&quot;4&quot;/&gt;&lt;/m_yearfmt&gt;&lt;/m_precDefaultDay&gt;&lt;m_precDefaultWeek&gt;&lt;m_yearfmt&gt;&lt;begin val=&quot;0&quot;/&gt;&lt;end val=&quot;4&quot;/&gt;&lt;/m_yearfmt&gt;&lt;/m_precDefaultWeek&gt;&lt;m_precDefaultMonth&gt;&lt;m_yearfmt&gt;&lt;begin val=&quot;0&quot;/&gt;&lt;end val=&quot;4&quot;/&gt;&lt;/m_yearfmt&gt;&lt;/m_precDefaultMonth&gt;&lt;m_precDefaultQuarter&gt;&lt;m_yearfmt&gt;&lt;begin val=&quot;0&quot;/&gt;&lt;end val=&quot;4&quot;/&gt;&lt;/m_yearfmt&gt;&lt;/m_precDefaultQuarter&gt;&lt;m_precDefaultYear&gt;&lt;m_yearfmt&gt;&lt;begin val=&quot;0&quot;/&gt;&lt;end val=&quot;4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8&quot;&gt;&lt;elem m_fUsage=&quot;2.29184852561251251046E+00&quot;&gt;&lt;m_msothmcolidx val=&quot;0&quot;/&gt;&lt;m_rgb r=&quot;00&quot; g=&quot;8C&quot; b=&quot;95&quot;/&gt;&lt;/elem&gt;&lt;elem m_fUsage=&quot;2.14397565407518486680E+00&quot;&gt;&lt;m_msothmcolidx val=&quot;0&quot;/&gt;&lt;m_rgb r=&quot;BF&quot; g=&quot;BF&quot; b=&quot;BF&quot;/&gt;&lt;/elem&gt;&lt;elem m_fUsage=&quot;1.71612911243541321760E+00&quot;&gt;&lt;m_msothmcolidx val=&quot;0&quot;/&gt;&lt;m_rgb r=&quot;00&quot; g=&quot;3D&quot; b=&quot;4C&quot;/&gt;&lt;/elem&gt;&lt;elem m_fUsage=&quot;1.46958463529699945305E+00&quot;&gt;&lt;m_msothmcolidx val=&quot;0&quot;/&gt;&lt;m_rgb r=&quot;00&quot; g=&quot;8C&quot; b=&quot;FA&quot;/&gt;&lt;/elem&gt;&lt;elem m_fUsage=&quot;8.10000000000000053291E-01&quot;&gt;&lt;m_msothmcolidx val=&quot;0&quot;/&gt;&lt;m_rgb r=&quot;FA&quot; g=&quot;BE&quot; b=&quot;19&quot;/&gt;&lt;/elem&gt;&lt;elem m_fUsage=&quot;6.83792267891373595212E-01&quot;&gt;&lt;m_msothmcolidx val=&quot;0&quot;/&gt;&lt;m_rgb r=&quot;77&quot; g=&quot;E2&quot; b=&quot;C3&quot;/&gt;&lt;/elem&gt;&lt;elem m_fUsage=&quot;1.66771816996665767086E-01&quot;&gt;&lt;m_msothmcolidx val=&quot;0&quot;/&gt;&lt;m_rgb r=&quot;2D&quot; g=&quot;32&quot; b=&quot;87&quot;/&gt;&lt;/elem&gt;&lt;elem m_fUsage=&quot;7.17897987691853145531E-02&quot;&gt;&lt;m_msothmcolidx val=&quot;0&quot;/&gt;&lt;m_rgb r=&quot;E0&quot; g=&quot;4E&quot; b=&quot;39&quot;/&gt;&lt;/elem&gt;&lt;/m_vecMRU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Титульные слайды">
  <a:themeElements>
    <a:clrScheme name="СИБУР NEW ОСНОВНЫЕ ЦВЕТА">
      <a:dk1>
        <a:srgbClr val="003D4C"/>
      </a:dk1>
      <a:lt1>
        <a:sysClr val="window" lastClr="FFFFFF"/>
      </a:lt1>
      <a:dk2>
        <a:srgbClr val="003D4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Другая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+" id="{F7BBB245-C9BC-BA43-80AB-C21372824DAE}" vid="{6FBB5A1C-A9B2-3C43-B7D7-CBD79BB86CE0}"/>
    </a:ext>
  </a:extLst>
</a:theme>
</file>

<file path=ppt/theme/theme2.xml><?xml version="1.0" encoding="utf-8"?>
<a:theme xmlns:a="http://schemas.openxmlformats.org/drawingml/2006/main" name="Коллажи">
  <a:themeElements>
    <a:clrScheme name="СИБУР NEW ОСНОВНЫЕ ЦВЕТА">
      <a:dk1>
        <a:srgbClr val="003D4C"/>
      </a:dk1>
      <a:lt1>
        <a:sysClr val="window" lastClr="FFFFFF"/>
      </a:lt1>
      <a:dk2>
        <a:srgbClr val="003D4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+" id="{F7BBB245-C9BC-BA43-80AB-C21372824DAE}" vid="{6FBB5A1C-A9B2-3C43-B7D7-CBD79BB86CE0}"/>
    </a:ext>
  </a:extLst>
</a:theme>
</file>

<file path=ppt/theme/theme3.xml><?xml version="1.0" encoding="utf-8"?>
<a:theme xmlns:a="http://schemas.openxmlformats.org/drawingml/2006/main" name="Базовые слайды">
  <a:themeElements>
    <a:clrScheme name="СИБУР NEW ОСНОВНЫЕ ЦВЕТА">
      <a:dk1>
        <a:srgbClr val="003D4C"/>
      </a:dk1>
      <a:lt1>
        <a:sysClr val="window" lastClr="FFFFFF"/>
      </a:lt1>
      <a:dk2>
        <a:srgbClr val="003D4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+" id="{F7BBB245-C9BC-BA43-80AB-C21372824DAE}" vid="{6FBB5A1C-A9B2-3C43-B7D7-CBD79BB86CE0}"/>
    </a:ext>
  </a:extLst>
</a:theme>
</file>

<file path=ppt/theme/theme4.xml><?xml version="1.0" encoding="utf-8"?>
<a:theme xmlns:a="http://schemas.openxmlformats.org/drawingml/2006/main" name="Финальные слайды">
  <a:themeElements>
    <a:clrScheme name="СИБУР NEW ОСНОВНЫЕ ЦВЕТА">
      <a:dk1>
        <a:srgbClr val="003D4C"/>
      </a:dk1>
      <a:lt1>
        <a:sysClr val="window" lastClr="FFFFFF"/>
      </a:lt1>
      <a:dk2>
        <a:srgbClr val="003D4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+" id="{F7BBB245-C9BC-BA43-80AB-C21372824DAE}" vid="{6FBB5A1C-A9B2-3C43-B7D7-CBD79BB86CE0}"/>
    </a:ext>
  </a:extLst>
</a:theme>
</file>

<file path=ppt/theme/theme5.xml><?xml version="1.0" encoding="utf-8"?>
<a:theme xmlns:a="http://schemas.openxmlformats.org/drawingml/2006/main" name="Буллиты">
  <a:themeElements>
    <a:clrScheme name="СИБУР NEW ОСНОВНЫЕ ЦВЕТА">
      <a:dk1>
        <a:srgbClr val="003D4C"/>
      </a:dk1>
      <a:lt1>
        <a:sysClr val="window" lastClr="FFFFFF"/>
      </a:lt1>
      <a:dk2>
        <a:srgbClr val="003D4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Другая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+" id="{F7BBB245-C9BC-BA43-80AB-C21372824DAE}" vid="{6FBB5A1C-A9B2-3C43-B7D7-CBD79BB86CE0}"/>
    </a:ext>
  </a:extLst>
</a:theme>
</file>

<file path=ppt/theme/theme6.xml><?xml version="1.0" encoding="utf-8"?>
<a:theme xmlns:a="http://schemas.openxmlformats.org/drawingml/2006/main" name="Таблицы">
  <a:themeElements>
    <a:clrScheme name="СИБУР NEW ОСНОВНЫЕ ЦВЕТА">
      <a:dk1>
        <a:srgbClr val="003D4C"/>
      </a:dk1>
      <a:lt1>
        <a:sysClr val="window" lastClr="FFFFFF"/>
      </a:lt1>
      <a:dk2>
        <a:srgbClr val="003D4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+" id="{F7BBB245-C9BC-BA43-80AB-C21372824DAE}" vid="{6FBB5A1C-A9B2-3C43-B7D7-CBD79BB86CE0}"/>
    </a:ext>
  </a:extLst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16FAC3A0D30DAA42AF4EBACF79D57079" ma:contentTypeVersion="1" ma:contentTypeDescription="Создание документа." ma:contentTypeScope="" ma:versionID="5b038f186db50e1ddcdbacd989e9fd93">
  <xsd:schema xmlns:xsd="http://www.w3.org/2001/XMLSchema" xmlns:xs="http://www.w3.org/2001/XMLSchema" xmlns:p="http://schemas.microsoft.com/office/2006/metadata/properties" xmlns:ns2="7bda88f5-81ee-4ce0-acd0-0fc58edecc95" xmlns:ns3="9b0c9865-9e5f-4a19-8def-db8deaed8a57" targetNamespace="http://schemas.microsoft.com/office/2006/metadata/properties" ma:root="true" ma:fieldsID="6f43ea1788a8d090c714bc610b22df34" ns2:_="" ns3:_="">
    <xsd:import namespace="7bda88f5-81ee-4ce0-acd0-0fc58edecc95"/>
    <xsd:import namespace="9b0c9865-9e5f-4a19-8def-db8deaed8a5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_x041e__x043f__x0438__x0441__x0430__x043d__x0438__x0435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da88f5-81ee-4ce0-acd0-0fc58edecc9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0c9865-9e5f-4a19-8def-db8deaed8a57" elementFormDefault="qualified">
    <xsd:import namespace="http://schemas.microsoft.com/office/2006/documentManagement/types"/>
    <xsd:import namespace="http://schemas.microsoft.com/office/infopath/2007/PartnerControls"/>
    <xsd:element name="_x041e__x043f__x0438__x0441__x0430__x043d__x0438__x0435_" ma:index="11" nillable="true" ma:displayName="Описание" ma:internalName="_x041e__x043f__x0438__x0441__x0430__x043d__x0438__x0435_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7bda88f5-81ee-4ce0-acd0-0fc58edecc95">E76AX7DTSNFM-10-759</_dlc_DocId>
    <_dlc_DocIdUrl xmlns="7bda88f5-81ee-4ce0-acd0-0fc58edecc95">
      <Url>https://sharepoint/portals/template/_layouts/15/DocIdRedir.aspx?ID=E76AX7DTSNFM-10-759</Url>
      <Description>E76AX7DTSNFM-10-759</Description>
    </_dlc_DocIdUrl>
    <_x041e__x043f__x0438__x0441__x0430__x043d__x0438__x0435_ xmlns="9b0c9865-9e5f-4a19-8def-db8deaed8a57" xsi:nil="true"/>
  </documentManagement>
</p:properti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2FFB9B5-4495-4C13-BA14-466E85A0B7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da88f5-81ee-4ce0-acd0-0fc58edecc95"/>
    <ds:schemaRef ds:uri="9b0c9865-9e5f-4a19-8def-db8deaed8a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A7FD75-1E90-43D2-ABF1-A6C12E8540AE}">
  <ds:schemaRefs>
    <ds:schemaRef ds:uri="9b0c9865-9e5f-4a19-8def-db8deaed8a57"/>
    <ds:schemaRef ds:uri="http://purl.org/dc/elements/1.1/"/>
    <ds:schemaRef ds:uri="http://schemas.microsoft.com/office/2006/metadata/properties"/>
    <ds:schemaRef ds:uri="7bda88f5-81ee-4ce0-acd0-0fc58edecc9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FC1EEFD-48C5-4F7B-8517-DBB3AEC775EE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92F92E0E-ED67-41DF-96C8-B1A6E4369BD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Sibur-A4-horisontal</Template>
  <TotalTime>67540</TotalTime>
  <Words>223</Words>
  <Application>Microsoft Office PowerPoint</Application>
  <PresentationFormat>Экран (16:9)</PresentationFormat>
  <Paragraphs>25</Paragraphs>
  <Slides>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12" baseType="lpstr">
      <vt:lpstr>Arial</vt:lpstr>
      <vt:lpstr>Calibri</vt:lpstr>
      <vt:lpstr>Times New Roman</vt:lpstr>
      <vt:lpstr>Wingdings</vt:lpstr>
      <vt:lpstr>Титульные слайды</vt:lpstr>
      <vt:lpstr>Коллажи</vt:lpstr>
      <vt:lpstr>Базовые слайды</vt:lpstr>
      <vt:lpstr>Финальные слайды</vt:lpstr>
      <vt:lpstr>Буллиты</vt:lpstr>
      <vt:lpstr>Таблицы</vt:lpstr>
      <vt:lpstr>Слайд think-cell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Самойленко Наталья Владимировна</dc:creator>
  <cp:lastModifiedBy>Двойнев Илья Владимирович</cp:lastModifiedBy>
  <cp:revision>1903</cp:revision>
  <cp:lastPrinted>2022-08-09T09:51:09Z</cp:lastPrinted>
  <dcterms:created xsi:type="dcterms:W3CDTF">2017-07-26T15:34:06Z</dcterms:created>
  <dcterms:modified xsi:type="dcterms:W3CDTF">2024-08-13T12:31:09Z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0x01010016FAC3A0D30DAA42AF4EBACF79D57079</vt:lpwstr>
  </property>
  <property fmtid="{D5CDD505-2E9C-101B-9397-08002B2CF9AE}" pid="3" name="_dlc_DocIdItemGuid">
    <vt:lpwstr>08128e61-b529-4dc6-902a-2bae7e28187e</vt:lpwstr>
  </property>
</Properties>
</file>