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999" r:id="rId3"/>
    <p:sldMasterId id="2147484015" r:id="rId4"/>
  </p:sldMasterIdLst>
  <p:notesMasterIdLst>
    <p:notesMasterId r:id="rId6"/>
  </p:notesMasterIdLst>
  <p:handoutMasterIdLst>
    <p:handoutMasterId r:id="rId7"/>
  </p:handoutMasterIdLst>
  <p:sldIdLst>
    <p:sldId id="340" r:id="rId5"/>
  </p:sldIdLst>
  <p:sldSz cx="12801600" cy="9601200" type="A3"/>
  <p:notesSz cx="6797675" cy="9872663"/>
  <p:custDataLst>
    <p:tags r:id="rId8"/>
  </p:custData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608691" indent="2122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1219498" indent="2122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830308" indent="2122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2441118" indent="2122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3054048" algn="l" defTabSz="1221619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3664858" algn="l" defTabSz="1221619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4275669" algn="l" defTabSz="1221619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4886477" algn="l" defTabSz="1221619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16">
          <p15:clr>
            <a:srgbClr val="A4A3A4"/>
          </p15:clr>
        </p15:guide>
        <p15:guide id="2" pos="1473">
          <p15:clr>
            <a:srgbClr val="A4A3A4"/>
          </p15:clr>
        </p15:guide>
        <p15:guide id="3" orient="horz" pos="5342">
          <p15:clr>
            <a:srgbClr val="A4A3A4"/>
          </p15:clr>
        </p15:guide>
        <p15:guide id="4" pos="19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  <p15:guide id="3" orient="horz" pos="3111">
          <p15:clr>
            <a:srgbClr val="A4A3A4"/>
          </p15:clr>
        </p15:guide>
        <p15:guide id="4" pos="2142">
          <p15:clr>
            <a:srgbClr val="A4A3A4"/>
          </p15:clr>
        </p15:guide>
        <p15:guide id="5" orient="horz" pos="3130">
          <p15:clr>
            <a:srgbClr val="A4A3A4"/>
          </p15:clr>
        </p15:guide>
        <p15:guide id="6" orient="horz" pos="3110">
          <p15:clr>
            <a:srgbClr val="A4A3A4"/>
          </p15:clr>
        </p15:guide>
        <p15:guide id="7" pos="2143">
          <p15:clr>
            <a:srgbClr val="A4A3A4"/>
          </p15:clr>
        </p15:guide>
        <p15:guide id="8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иверухина Мария Сергеевна" initials="СМС" lastIdx="1" clrIdx="0"/>
  <p:cmAuthor id="1" name="Кореньков Андрей Владимирович" initials="КАВ" lastIdx="1" clrIdx="1"/>
  <p:cmAuthor id="2" name="Спиридонова Екатерина Олеговна" initials="СЕО" lastIdx="27" clrIdx="2"/>
  <p:cmAuthor id="3" name="Щибрик Александра Ивановна" initials="ЩАИ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C95"/>
    <a:srgbClr val="00CC00"/>
    <a:srgbClr val="00CC66"/>
    <a:srgbClr val="99FFCC"/>
    <a:srgbClr val="66FF99"/>
    <a:srgbClr val="0000FF"/>
    <a:srgbClr val="808080"/>
    <a:srgbClr val="2A909E"/>
    <a:srgbClr val="0000CC"/>
    <a:srgbClr val="B2D2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6405" autoAdjust="0"/>
  </p:normalViewPr>
  <p:slideViewPr>
    <p:cSldViewPr snapToGrid="0">
      <p:cViewPr varScale="1">
        <p:scale>
          <a:sx n="45" d="100"/>
          <a:sy n="45" d="100"/>
        </p:scale>
        <p:origin x="1548" y="60"/>
      </p:cViewPr>
      <p:guideLst>
        <p:guide orient="horz" pos="3816"/>
        <p:guide pos="1473"/>
        <p:guide orient="horz" pos="5342"/>
        <p:guide pos="190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-3936" y="-96"/>
      </p:cViewPr>
      <p:guideLst>
        <p:guide orient="horz" pos="3131"/>
        <p:guide pos="2144"/>
        <p:guide orient="horz" pos="3111"/>
        <p:guide pos="2142"/>
        <p:guide orient="horz" pos="3130"/>
        <p:guide orient="horz" pos="3110"/>
        <p:guide pos="2143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2.xml"/><Relationship Id="rId9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549" cy="49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t" anchorCtr="0" compatLnSpc="1">
            <a:prstTxWarp prst="textNoShape">
              <a:avLst/>
            </a:prstTxWarp>
          </a:bodyPr>
          <a:lstStyle>
            <a:lvl1pPr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541" y="0"/>
            <a:ext cx="2944548" cy="49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t" anchorCtr="0" compatLnSpc="1">
            <a:prstTxWarp prst="textNoShape">
              <a:avLst/>
            </a:prstTxWarp>
          </a:bodyPr>
          <a:lstStyle>
            <a:lvl1pPr algn="r"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7533"/>
            <a:ext cx="2944549" cy="493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b" anchorCtr="0" compatLnSpc="1">
            <a:prstTxWarp prst="textNoShape">
              <a:avLst/>
            </a:prstTxWarp>
          </a:bodyPr>
          <a:lstStyle>
            <a:lvl1pPr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541" y="9377533"/>
            <a:ext cx="2944548" cy="493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b" anchorCtr="0" compatLnSpc="1">
            <a:prstTxWarp prst="textNoShape">
              <a:avLst/>
            </a:prstTxWarp>
          </a:bodyPr>
          <a:lstStyle>
            <a:lvl1pPr algn="r" defTabSz="919769" eaLnBrk="1" hangingPunct="1">
              <a:defRPr sz="1200" b="0"/>
            </a:lvl1pPr>
          </a:lstStyle>
          <a:p>
            <a:pPr>
              <a:defRPr/>
            </a:pPr>
            <a:fld id="{BAA5A9B4-4E32-6A47-8ACE-9EB2FFE142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5089755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549" cy="49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t" anchorCtr="0" compatLnSpc="1">
            <a:prstTxWarp prst="textNoShape">
              <a:avLst/>
            </a:prstTxWarp>
          </a:bodyPr>
          <a:lstStyle>
            <a:lvl1pPr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541" y="0"/>
            <a:ext cx="2944548" cy="49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t" anchorCtr="0" compatLnSpc="1">
            <a:prstTxWarp prst="textNoShape">
              <a:avLst/>
            </a:prstTxWarp>
          </a:bodyPr>
          <a:lstStyle>
            <a:lvl1pPr algn="r"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3450" y="741363"/>
            <a:ext cx="493395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689554"/>
            <a:ext cx="5437188" cy="4441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7533"/>
            <a:ext cx="2944549" cy="493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b" anchorCtr="0" compatLnSpc="1">
            <a:prstTxWarp prst="textNoShape">
              <a:avLst/>
            </a:prstTxWarp>
          </a:bodyPr>
          <a:lstStyle>
            <a:lvl1pPr defTabSz="92071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541" y="9377533"/>
            <a:ext cx="2944548" cy="493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05" tIns="46003" rIns="92005" bIns="46003" numCol="1" anchor="b" anchorCtr="0" compatLnSpc="1">
            <a:prstTxWarp prst="textNoShape">
              <a:avLst/>
            </a:prstTxWarp>
          </a:bodyPr>
          <a:lstStyle>
            <a:lvl1pPr algn="r" defTabSz="919769" eaLnBrk="1" hangingPunct="1">
              <a:defRPr sz="1200" b="0"/>
            </a:lvl1pPr>
          </a:lstStyle>
          <a:p>
            <a:pPr>
              <a:defRPr/>
            </a:pPr>
            <a:fld id="{D525DAC7-42CB-CD4F-B305-CDEAF14C2D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401316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1pPr>
    <a:lvl2pPr marL="608691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2pPr>
    <a:lvl3pPr marL="1219498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3pPr>
    <a:lvl4pPr marL="1830308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4pPr>
    <a:lvl5pPr marL="2441118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5pPr>
    <a:lvl6pPr marL="3053509" algn="l" defTabSz="122140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664212" algn="l" defTabSz="122140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274913" algn="l" defTabSz="122140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885615" algn="l" defTabSz="122140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9.bin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0.bin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1.bin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2.png"/><Relationship Id="rId2" Type="http://schemas.openxmlformats.org/officeDocument/2006/relationships/tags" Target="../tags/tag1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2.bin"/><Relationship Id="rId4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1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6.xml"/><Relationship Id="rId7" Type="http://schemas.openxmlformats.org/officeDocument/2006/relationships/image" Target="../media/image5.jpg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3"/>
          <p:cNvSpPr/>
          <p:nvPr userDrawn="1"/>
        </p:nvSpPr>
        <p:spPr>
          <a:xfrm>
            <a:off x="0" y="5"/>
            <a:ext cx="12801600" cy="9594799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100" dirty="0"/>
          </a:p>
        </p:txBody>
      </p:sp>
      <p:sp>
        <p:nvSpPr>
          <p:cNvPr id="2" name="Прямоугольник 1"/>
          <p:cNvSpPr/>
          <p:nvPr userDrawn="1"/>
        </p:nvSpPr>
        <p:spPr bwMode="auto">
          <a:xfrm>
            <a:off x="0" y="-6401"/>
            <a:ext cx="12801600" cy="9601200"/>
          </a:xfrm>
          <a:prstGeom prst="rect">
            <a:avLst/>
          </a:prstGeom>
          <a:gradFill>
            <a:gsLst>
              <a:gs pos="0">
                <a:srgbClr val="308288">
                  <a:alpha val="54000"/>
                </a:srgbClr>
              </a:gs>
              <a:gs pos="67000">
                <a:schemeClr val="accent1">
                  <a:alpha val="17000"/>
                </a:schemeClr>
              </a:gs>
            </a:gsLst>
            <a:lin ang="30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Заголовок 1"/>
          <p:cNvSpPr>
            <a:spLocks noGrp="1"/>
          </p:cNvSpPr>
          <p:nvPr>
            <p:ph type="ctrTitle"/>
          </p:nvPr>
        </p:nvSpPr>
        <p:spPr>
          <a:xfrm>
            <a:off x="1471581" y="2614258"/>
            <a:ext cx="10103199" cy="2691298"/>
          </a:xfrm>
          <a:effectLst/>
        </p:spPr>
        <p:txBody>
          <a:bodyPr>
            <a:normAutofit/>
          </a:bodyPr>
          <a:lstStyle>
            <a:lvl1pPr>
              <a:defRPr lang="ru-RU" sz="5600" b="0" i="0" u="none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1584" y="5305554"/>
            <a:ext cx="10113867" cy="768096"/>
          </a:xfrm>
          <a:effectLst/>
        </p:spPr>
        <p:txBody>
          <a:bodyPr/>
          <a:lstStyle>
            <a:lvl1pPr marL="0" indent="0" algn="l">
              <a:buNone/>
              <a:defRPr sz="2800">
                <a:solidFill>
                  <a:schemeClr val="bg1"/>
                </a:solidFill>
                <a:effectLst/>
              </a:defRPr>
            </a:lvl1pPr>
            <a:lvl2pPr marL="640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1471298" y="6486145"/>
            <a:ext cx="4897501" cy="1820080"/>
          </a:xfrm>
          <a:effectLst/>
        </p:spPr>
        <p:txBody>
          <a:bodyPr/>
          <a:lstStyle>
            <a:lvl1pPr>
              <a:spcBef>
                <a:spcPts val="0"/>
              </a:spcBef>
              <a:defRPr sz="196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Иванов </a:t>
            </a:r>
            <a:r>
              <a:rPr lang="ru-RU" dirty="0"/>
              <a:t>Иван Иванович</a:t>
            </a:r>
            <a:br>
              <a:rPr lang="ru-RU" dirty="0"/>
            </a:br>
            <a:r>
              <a:rPr lang="ru-RU" dirty="0"/>
              <a:t>Должность</a:t>
            </a:r>
          </a:p>
          <a:p>
            <a:pPr lvl="0"/>
            <a:r>
              <a:rPr lang="ru-RU" dirty="0"/>
              <a:t>Отдел. </a:t>
            </a:r>
            <a:r>
              <a:rPr lang="ru-RU" dirty="0" smtClean="0"/>
              <a:t>Подразделение</a:t>
            </a:r>
          </a:p>
          <a:p>
            <a:pPr lvl="0"/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7371588" y="6486145"/>
            <a:ext cx="4245864" cy="1820080"/>
          </a:xfrm>
          <a:effectLst/>
        </p:spPr>
        <p:txBody>
          <a:bodyPr/>
          <a:lstStyle>
            <a:lvl1pPr>
              <a:spcBef>
                <a:spcPts val="0"/>
              </a:spcBef>
              <a:defRPr sz="196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Место проведения </a:t>
            </a:r>
            <a:r>
              <a:rPr lang="ru-RU" dirty="0" smtClean="0"/>
              <a:t>презентации</a:t>
            </a:r>
            <a:endParaRPr lang="ru-RU" dirty="0"/>
          </a:p>
          <a:p>
            <a:pPr lvl="0"/>
            <a:r>
              <a:rPr lang="ru-RU" dirty="0" smtClean="0"/>
              <a:t>Дата</a:t>
            </a:r>
            <a:endParaRPr lang="ru-RU" dirty="0"/>
          </a:p>
          <a:p>
            <a:pPr lvl="0"/>
            <a:endParaRPr lang="ru-RU" dirty="0"/>
          </a:p>
        </p:txBody>
      </p:sp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225" y="2969"/>
          <a:ext cx="2221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7" name="Слайд think-cell" r:id="rId5" imgW="270" imgH="270" progId="TCLayout.ActiveDocument.1">
                  <p:embed/>
                </p:oleObj>
              </mc:Choice>
              <mc:Fallback>
                <p:oleObj name="Слайд think-cell" r:id="rId5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25" y="2969"/>
                        <a:ext cx="2221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1583" y="768155"/>
            <a:ext cx="1568799" cy="393813"/>
          </a:xfrm>
          <a:prstGeom prst="rect">
            <a:avLst/>
          </a:prstGeom>
          <a:effectLst/>
        </p:spPr>
      </p:pic>
      <p:sp>
        <p:nvSpPr>
          <p:cNvPr id="66" name="Прямоугольник 65"/>
          <p:cNvSpPr/>
          <p:nvPr userDrawn="1"/>
        </p:nvSpPr>
        <p:spPr>
          <a:xfrm>
            <a:off x="12844109" y="5"/>
            <a:ext cx="3894147" cy="9601198"/>
          </a:xfrm>
          <a:prstGeom prst="rect">
            <a:avLst/>
          </a:prstGeom>
          <a:solidFill>
            <a:srgbClr val="2D8797"/>
          </a:solidFill>
          <a:ln>
            <a:noFill/>
          </a:ln>
        </p:spPr>
        <p:txBody>
          <a:bodyPr wrap="square" lIns="8064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80" b="1" dirty="0" smtClean="0">
                <a:solidFill>
                  <a:schemeClr val="bg1"/>
                </a:solidFill>
              </a:rPr>
              <a:t>Рекомендации </a:t>
            </a:r>
            <a:br>
              <a:rPr lang="ru-RU" sz="1680" b="1" dirty="0" smtClean="0">
                <a:solidFill>
                  <a:schemeClr val="bg1"/>
                </a:solidFill>
              </a:rPr>
            </a:br>
            <a:r>
              <a:rPr lang="ru-RU" sz="168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1090847" rtl="0" eaLnBrk="1" latinLnBrk="0" hangingPunct="1"/>
            <a:endParaRPr lang="ru-RU" sz="1120" b="1" kern="12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255592" indent="-255592" algn="l" defTabSz="1090847" rtl="0" eaLnBrk="1" latinLnBrk="0" hangingPunct="1">
              <a:spcAft>
                <a:spcPts val="280"/>
              </a:spcAft>
              <a:buFont typeface="+mj-lt"/>
              <a:buAutoNum type="arabicPeriod"/>
            </a:pPr>
            <a:r>
              <a:rPr lang="ru-RU" sz="112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373387" lvl="4" indent="-124462" algn="l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="0" dirty="0" err="1" smtClean="0">
                <a:solidFill>
                  <a:schemeClr val="bg1"/>
                </a:solidFill>
              </a:rPr>
              <a:t>Корп.шрифт</a:t>
            </a:r>
            <a:r>
              <a:rPr lang="ru-RU" sz="1120" b="0" dirty="0" smtClean="0">
                <a:solidFill>
                  <a:schemeClr val="bg1"/>
                </a:solidFill>
              </a:rPr>
              <a:t> для презентаций</a:t>
            </a:r>
            <a:r>
              <a:rPr lang="ru-RU" sz="1120" b="0" baseline="0" dirty="0" smtClean="0">
                <a:solidFill>
                  <a:schemeClr val="bg1"/>
                </a:solidFill>
              </a:rPr>
              <a:t> </a:t>
            </a:r>
            <a:r>
              <a:rPr lang="ru-RU" sz="1120" baseline="0" dirty="0" smtClean="0">
                <a:solidFill>
                  <a:schemeClr val="bg1"/>
                </a:solidFill>
              </a:rPr>
              <a:t>– </a:t>
            </a:r>
            <a:br>
              <a:rPr lang="ru-RU" sz="1120" baseline="0" dirty="0" smtClean="0">
                <a:solidFill>
                  <a:schemeClr val="bg1"/>
                </a:solidFill>
              </a:rPr>
            </a:br>
            <a:r>
              <a:rPr lang="en-US" sz="1120" b="1" dirty="0" smtClean="0">
                <a:solidFill>
                  <a:schemeClr val="bg1"/>
                </a:solidFill>
              </a:rPr>
              <a:t>Arial</a:t>
            </a:r>
            <a:r>
              <a:rPr lang="ru-RU" sz="1120" dirty="0" smtClean="0">
                <a:solidFill>
                  <a:schemeClr val="bg1"/>
                </a:solidFill>
              </a:rPr>
              <a:t> (</a:t>
            </a:r>
            <a:r>
              <a:rPr lang="ru-RU" sz="1120" i="1" dirty="0" smtClean="0">
                <a:solidFill>
                  <a:schemeClr val="bg1"/>
                </a:solidFill>
              </a:rPr>
              <a:t>д</a:t>
            </a:r>
            <a:r>
              <a:rPr lang="ru-RU" sz="1120" i="1" baseline="0" dirty="0" smtClean="0">
                <a:solidFill>
                  <a:schemeClr val="bg1"/>
                </a:solidFill>
              </a:rPr>
              <a:t>опустимо:</a:t>
            </a:r>
            <a:r>
              <a:rPr lang="ru-RU" sz="1120" baseline="0" dirty="0" smtClean="0">
                <a:solidFill>
                  <a:schemeClr val="bg1"/>
                </a:solidFill>
              </a:rPr>
              <a:t> </a:t>
            </a:r>
            <a:r>
              <a:rPr lang="en-US" sz="1120" baseline="0" dirty="0" smtClean="0">
                <a:solidFill>
                  <a:schemeClr val="bg1"/>
                </a:solidFill>
              </a:rPr>
              <a:t>Arial Narrow</a:t>
            </a:r>
            <a:r>
              <a:rPr lang="ru-RU" sz="1120" baseline="0" dirty="0" smtClean="0">
                <a:solidFill>
                  <a:schemeClr val="bg1"/>
                </a:solidFill>
              </a:rPr>
              <a:t>)</a:t>
            </a:r>
          </a:p>
          <a:p>
            <a:pPr marL="373387" lvl="4" indent="-124462" algn="l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aseline="0" dirty="0" smtClean="0">
                <a:solidFill>
                  <a:schemeClr val="bg1"/>
                </a:solidFill>
              </a:rPr>
              <a:t>Заголовок слайда – </a:t>
            </a:r>
            <a:r>
              <a:rPr lang="ru-RU" sz="1120" b="1" baseline="0" dirty="0" smtClean="0">
                <a:solidFill>
                  <a:schemeClr val="bg1"/>
                </a:solidFill>
              </a:rPr>
              <a:t>не ниже 16 </a:t>
            </a:r>
            <a:r>
              <a:rPr lang="ru-RU" sz="1120" b="1" baseline="0" dirty="0" err="1" smtClean="0">
                <a:solidFill>
                  <a:schemeClr val="bg1"/>
                </a:solidFill>
              </a:rPr>
              <a:t>пт</a:t>
            </a:r>
            <a:endParaRPr lang="ru-RU" sz="1120" b="1" baseline="0" dirty="0" smtClean="0">
              <a:solidFill>
                <a:schemeClr val="bg1"/>
              </a:solidFill>
            </a:endParaRPr>
          </a:p>
          <a:p>
            <a:pPr marL="373387" lvl="4" indent="-124462" algn="l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aseline="0" dirty="0" smtClean="0">
                <a:solidFill>
                  <a:schemeClr val="bg1"/>
                </a:solidFill>
              </a:rPr>
              <a:t>Текст на слайде – </a:t>
            </a:r>
            <a:r>
              <a:rPr lang="ru-RU" sz="1120" b="1" baseline="0" dirty="0" smtClean="0">
                <a:solidFill>
                  <a:schemeClr val="bg1"/>
                </a:solidFill>
              </a:rPr>
              <a:t>не ниже </a:t>
            </a:r>
            <a:r>
              <a:rPr lang="en-US" sz="1120" b="1" baseline="0" dirty="0" smtClean="0">
                <a:solidFill>
                  <a:schemeClr val="bg1"/>
                </a:solidFill>
              </a:rPr>
              <a:t>1</a:t>
            </a:r>
            <a:r>
              <a:rPr lang="ru-RU" sz="1120" b="1" baseline="0" dirty="0" smtClean="0">
                <a:solidFill>
                  <a:schemeClr val="bg1"/>
                </a:solidFill>
              </a:rPr>
              <a:t>2 </a:t>
            </a:r>
            <a:r>
              <a:rPr lang="ru-RU" sz="1120" b="1" baseline="0" dirty="0" err="1" smtClean="0">
                <a:solidFill>
                  <a:schemeClr val="bg1"/>
                </a:solidFill>
              </a:rPr>
              <a:t>пт</a:t>
            </a:r>
            <a:endParaRPr lang="ru-RU" sz="1120" b="1" baseline="0" dirty="0" smtClean="0">
              <a:solidFill>
                <a:schemeClr val="bg1"/>
              </a:solidFill>
            </a:endParaRPr>
          </a:p>
          <a:p>
            <a:pPr marL="373387" lvl="4" indent="-124462" algn="l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aseline="0" dirty="0" smtClean="0">
                <a:solidFill>
                  <a:schemeClr val="bg1"/>
                </a:solidFill>
              </a:rPr>
              <a:t>Примечания – </a:t>
            </a:r>
            <a:r>
              <a:rPr lang="ru-RU" sz="1120" b="1" baseline="0" dirty="0" smtClean="0">
                <a:solidFill>
                  <a:schemeClr val="bg1"/>
                </a:solidFill>
              </a:rPr>
              <a:t>не ниже </a:t>
            </a:r>
            <a:r>
              <a:rPr lang="en-US" sz="1120" b="1" baseline="0" dirty="0" smtClean="0">
                <a:solidFill>
                  <a:schemeClr val="bg1"/>
                </a:solidFill>
              </a:rPr>
              <a:t>8</a:t>
            </a:r>
            <a:r>
              <a:rPr lang="ru-RU" sz="1120" b="1" baseline="0" dirty="0" smtClean="0">
                <a:solidFill>
                  <a:schemeClr val="bg1"/>
                </a:solidFill>
              </a:rPr>
              <a:t> </a:t>
            </a:r>
            <a:r>
              <a:rPr lang="ru-RU" sz="1120" b="1" baseline="0" dirty="0" err="1" smtClean="0">
                <a:solidFill>
                  <a:schemeClr val="bg1"/>
                </a:solidFill>
              </a:rPr>
              <a:t>пт</a:t>
            </a:r>
            <a:endParaRPr lang="ru-RU" sz="1120" b="1" baseline="0" dirty="0" smtClean="0">
              <a:solidFill>
                <a:schemeClr val="bg1"/>
              </a:solidFill>
            </a:endParaRPr>
          </a:p>
          <a:p>
            <a:pPr marL="373387" lvl="4" indent="-124462" algn="l">
              <a:spcAft>
                <a:spcPts val="1120"/>
              </a:spcAft>
              <a:buFont typeface="Arial" panose="020B0604020202020204" pitchFamily="34" charset="0"/>
              <a:buChar char="•"/>
            </a:pPr>
            <a:r>
              <a:rPr lang="ru-RU" sz="1120" baseline="0" dirty="0" smtClean="0">
                <a:solidFill>
                  <a:schemeClr val="bg1"/>
                </a:solidFill>
              </a:rPr>
              <a:t>Используйте на слайде </a:t>
            </a:r>
            <a:br>
              <a:rPr lang="ru-RU" sz="1120" baseline="0" dirty="0" smtClean="0">
                <a:solidFill>
                  <a:schemeClr val="bg1"/>
                </a:solidFill>
              </a:rPr>
            </a:br>
            <a:r>
              <a:rPr lang="ru-RU" sz="1120" b="1" baseline="0" dirty="0" smtClean="0">
                <a:solidFill>
                  <a:schemeClr val="bg1"/>
                </a:solidFill>
              </a:rPr>
              <a:t>не более 3 размеров шрифтов</a:t>
            </a:r>
            <a:endParaRPr lang="en-US" sz="1120" b="1" baseline="0" dirty="0" smtClean="0">
              <a:solidFill>
                <a:schemeClr val="bg1"/>
              </a:solidFill>
            </a:endParaRPr>
          </a:p>
          <a:p>
            <a:pPr marL="255592" indent="-255592" algn="l" defTabSz="1090847" rtl="0" eaLnBrk="1" latinLnBrk="0" hangingPunct="1">
              <a:spcBef>
                <a:spcPts val="420"/>
              </a:spcBef>
              <a:spcAft>
                <a:spcPts val="280"/>
              </a:spcAft>
              <a:buFont typeface="+mj-lt"/>
              <a:buAutoNum type="arabicPeriod"/>
            </a:pPr>
            <a:r>
              <a:rPr lang="ru-RU" sz="112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373387" lvl="1" indent="-111127" algn="l" defTabSz="1090847" rtl="0" eaLnBrk="1" latinLnBrk="0" hangingPunct="1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373387" lvl="1" indent="-111127" algn="l" defTabSz="1090847" rtl="0" eaLnBrk="1" latinLnBrk="0" hangingPunct="1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1120" b="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373387" lvl="1" indent="-111127" algn="l" defTabSz="1090847" rtl="0" eaLnBrk="1" latinLnBrk="0" hangingPunct="1">
              <a:spcAft>
                <a:spcPts val="1120"/>
              </a:spcAft>
              <a:buFont typeface="Arial" panose="020B0604020202020204" pitchFamily="34" charset="0"/>
              <a:buChar char="•"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255592" marR="0" lvl="0" indent="-255592" algn="l" defTabSz="1090847" rtl="0" eaLnBrk="1" fontAlgn="auto" latinLnBrk="0" hangingPunct="1">
              <a:lnSpc>
                <a:spcPct val="100000"/>
              </a:lnSpc>
              <a:spcBef>
                <a:spcPts val="420"/>
              </a:spcBef>
              <a:spcAft>
                <a:spcPts val="28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112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373387" marR="0" lvl="1" indent="-117796" algn="l" defTabSz="10908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2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120" dirty="0" smtClean="0">
                <a:solidFill>
                  <a:schemeClr val="bg1"/>
                </a:solidFill>
              </a:rPr>
              <a:t>Выбирайте оформление</a:t>
            </a:r>
            <a:r>
              <a:rPr lang="ru-RU" sz="1120" baseline="0" dirty="0" smtClean="0">
                <a:solidFill>
                  <a:schemeClr val="bg1"/>
                </a:solidFill>
              </a:rPr>
              <a:t> </a:t>
            </a:r>
            <a:br>
              <a:rPr lang="ru-RU" sz="1120" baseline="0" dirty="0" smtClean="0">
                <a:solidFill>
                  <a:schemeClr val="bg1"/>
                </a:solidFill>
              </a:rPr>
            </a:br>
            <a:r>
              <a:rPr lang="ru-RU" sz="1120" baseline="0" dirty="0" smtClean="0">
                <a:solidFill>
                  <a:schemeClr val="bg1"/>
                </a:solidFill>
              </a:rPr>
              <a:t>иконок </a:t>
            </a:r>
            <a:r>
              <a:rPr lang="ru-RU" sz="1120" dirty="0" smtClean="0">
                <a:solidFill>
                  <a:schemeClr val="bg1"/>
                </a:solidFill>
              </a:rPr>
              <a:t>в</a:t>
            </a:r>
            <a:r>
              <a:rPr lang="ru-RU" sz="1120" baseline="0" dirty="0" smtClean="0">
                <a:solidFill>
                  <a:schemeClr val="bg1"/>
                </a:solidFill>
              </a:rPr>
              <a:t> едином стиле</a:t>
            </a:r>
            <a:endParaRPr lang="ru-RU" sz="1120" b="1" kern="12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255592" marR="0" lvl="0" indent="-255592" algn="l" defTabSz="1090847" rtl="0" eaLnBrk="1" fontAlgn="auto" latinLnBrk="0" hangingPunct="1">
              <a:lnSpc>
                <a:spcPct val="100000"/>
              </a:lnSpc>
              <a:spcBef>
                <a:spcPts val="420"/>
              </a:spcBef>
              <a:spcAft>
                <a:spcPts val="28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1120" b="1" dirty="0" smtClean="0">
                <a:solidFill>
                  <a:schemeClr val="bg1"/>
                </a:solidFill>
              </a:rPr>
              <a:t>ИЗОБРАЖЕНИЯ</a:t>
            </a:r>
          </a:p>
          <a:p>
            <a:pPr marL="373387" lvl="1" indent="-117796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dirty="0" smtClean="0">
                <a:solidFill>
                  <a:schemeClr val="bg1"/>
                </a:solidFill>
              </a:rPr>
              <a:t>Нельзя</a:t>
            </a:r>
            <a:r>
              <a:rPr lang="ru-RU" sz="1120" baseline="0" dirty="0" smtClean="0">
                <a:solidFill>
                  <a:schemeClr val="bg1"/>
                </a:solidFill>
              </a:rPr>
              <a:t> искажать пропорции</a:t>
            </a:r>
          </a:p>
          <a:p>
            <a:pPr marL="373387" lvl="1" indent="-117796">
              <a:spcAft>
                <a:spcPts val="1120"/>
              </a:spcAft>
              <a:buFont typeface="Arial" panose="020B0604020202020204" pitchFamily="34" charset="0"/>
              <a:buChar char="•"/>
            </a:pPr>
            <a:r>
              <a:rPr lang="ru-RU" sz="1120" dirty="0" smtClean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1120" baseline="0" dirty="0" smtClean="0">
                <a:solidFill>
                  <a:schemeClr val="bg1"/>
                </a:solidFill>
              </a:rPr>
              <a:t> – </a:t>
            </a:r>
            <a:br>
              <a:rPr lang="ru-RU" sz="1120" baseline="0" dirty="0" smtClean="0">
                <a:solidFill>
                  <a:schemeClr val="bg1"/>
                </a:solidFill>
              </a:rPr>
            </a:br>
            <a:r>
              <a:rPr lang="ru-RU" sz="1120" baseline="0" dirty="0" smtClean="0">
                <a:solidFill>
                  <a:schemeClr val="bg1"/>
                </a:solidFill>
              </a:rPr>
              <a:t>не более 150 пикселей на дюйм</a:t>
            </a:r>
            <a:endParaRPr lang="ru-RU" sz="1120" b="1" dirty="0" smtClean="0">
              <a:solidFill>
                <a:schemeClr val="bg1"/>
              </a:solidFill>
            </a:endParaRPr>
          </a:p>
          <a:p>
            <a:pPr marL="255592" marR="0" lvl="0" indent="-255592" algn="l" defTabSz="1090847" rtl="0" eaLnBrk="1" fontAlgn="auto" latinLnBrk="0" hangingPunct="1">
              <a:lnSpc>
                <a:spcPct val="100000"/>
              </a:lnSpc>
              <a:spcBef>
                <a:spcPts val="420"/>
              </a:spcBef>
              <a:spcAft>
                <a:spcPts val="28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112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373387" marR="0" lvl="1" indent="-128907" algn="l" defTabSz="10908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373387" marR="0" lvl="1" indent="-128907" algn="l" defTabSz="10908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373387" marR="0" lvl="1" indent="-128907" algn="l" defTabSz="10908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801018" marR="0" lvl="1" indent="-255592" algn="l" defTabSz="10908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2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1120" b="1" kern="12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Прямоугольник 66"/>
          <p:cNvSpPr/>
          <p:nvPr userDrawn="1"/>
        </p:nvSpPr>
        <p:spPr>
          <a:xfrm>
            <a:off x="12948728" y="127541"/>
            <a:ext cx="528627" cy="815657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980" dirty="0">
                <a:solidFill>
                  <a:srgbClr val="FFFFFF"/>
                </a:solidFill>
              </a:rPr>
              <a:t>140</a:t>
            </a:r>
            <a:endParaRPr lang="ru-RU" sz="98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</a:t>
            </a:r>
            <a:r>
              <a:rPr lang="en-US" sz="980" dirty="0">
                <a:solidFill>
                  <a:srgbClr val="FFFFFF"/>
                </a:solidFill>
              </a:rPr>
              <a:t>49</a:t>
            </a:r>
            <a:endParaRPr lang="ru-RU" sz="980" dirty="0">
              <a:solidFill>
                <a:srgbClr val="FFFFFF"/>
              </a:solidFill>
            </a:endParaRPr>
          </a:p>
        </p:txBody>
      </p:sp>
      <p:sp>
        <p:nvSpPr>
          <p:cNvPr id="68" name="Прямоугольник 67"/>
          <p:cNvSpPr/>
          <p:nvPr userDrawn="1"/>
        </p:nvSpPr>
        <p:spPr>
          <a:xfrm>
            <a:off x="12948728" y="1758850"/>
            <a:ext cx="528627" cy="81788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69" name="Прямоугольник 68"/>
          <p:cNvSpPr/>
          <p:nvPr userDrawn="1"/>
        </p:nvSpPr>
        <p:spPr>
          <a:xfrm>
            <a:off x="12948728" y="943195"/>
            <a:ext cx="528627" cy="815659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0" name="Прямоугольник 69"/>
          <p:cNvSpPr/>
          <p:nvPr userDrawn="1"/>
        </p:nvSpPr>
        <p:spPr>
          <a:xfrm>
            <a:off x="12948728" y="6286104"/>
            <a:ext cx="528627" cy="815659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1" name="Прямоугольник 70"/>
          <p:cNvSpPr/>
          <p:nvPr userDrawn="1"/>
        </p:nvSpPr>
        <p:spPr>
          <a:xfrm>
            <a:off x="12948728" y="3030121"/>
            <a:ext cx="528627" cy="81788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2" name="Прямоугольник 71"/>
          <p:cNvSpPr/>
          <p:nvPr userDrawn="1"/>
        </p:nvSpPr>
        <p:spPr>
          <a:xfrm>
            <a:off x="12948728" y="3839114"/>
            <a:ext cx="528627" cy="815657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73" name="Прямоугольник 72"/>
          <p:cNvSpPr/>
          <p:nvPr userDrawn="1"/>
        </p:nvSpPr>
        <p:spPr>
          <a:xfrm>
            <a:off x="12948728" y="4654776"/>
            <a:ext cx="528627" cy="815659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74" name="Прямоугольник 73"/>
          <p:cNvSpPr/>
          <p:nvPr userDrawn="1"/>
        </p:nvSpPr>
        <p:spPr>
          <a:xfrm>
            <a:off x="12948728" y="5470432"/>
            <a:ext cx="528627" cy="815657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5" name="Прямоугольник 74"/>
          <p:cNvSpPr/>
          <p:nvPr userDrawn="1"/>
        </p:nvSpPr>
        <p:spPr>
          <a:xfrm>
            <a:off x="12948728" y="7101741"/>
            <a:ext cx="528627" cy="81788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76" name="Прямоугольник 75"/>
          <p:cNvSpPr/>
          <p:nvPr userDrawn="1"/>
        </p:nvSpPr>
        <p:spPr>
          <a:xfrm>
            <a:off x="12948728" y="7919621"/>
            <a:ext cx="528627" cy="81788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77" name="Прямоугольник 76"/>
          <p:cNvSpPr/>
          <p:nvPr userDrawn="1"/>
        </p:nvSpPr>
        <p:spPr>
          <a:xfrm>
            <a:off x="12948730" y="1758850"/>
            <a:ext cx="528627" cy="81788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78" name="Прямоугольник 77"/>
          <p:cNvSpPr/>
          <p:nvPr userDrawn="1"/>
        </p:nvSpPr>
        <p:spPr>
          <a:xfrm>
            <a:off x="12948730" y="943195"/>
            <a:ext cx="528627" cy="815659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79" name="Прямоугольник 78"/>
          <p:cNvSpPr/>
          <p:nvPr userDrawn="1"/>
        </p:nvSpPr>
        <p:spPr>
          <a:xfrm>
            <a:off x="12948730" y="6286110"/>
            <a:ext cx="528627" cy="815659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0" name="Прямоугольник 79"/>
          <p:cNvSpPr/>
          <p:nvPr userDrawn="1"/>
        </p:nvSpPr>
        <p:spPr>
          <a:xfrm>
            <a:off x="12948730" y="3030121"/>
            <a:ext cx="528627" cy="81788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1" name="Прямоугольник 80"/>
          <p:cNvSpPr/>
          <p:nvPr userDrawn="1"/>
        </p:nvSpPr>
        <p:spPr>
          <a:xfrm>
            <a:off x="12948730" y="3839114"/>
            <a:ext cx="528627" cy="815657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82" name="Прямоугольник 81"/>
          <p:cNvSpPr/>
          <p:nvPr userDrawn="1"/>
        </p:nvSpPr>
        <p:spPr>
          <a:xfrm>
            <a:off x="12948730" y="4654776"/>
            <a:ext cx="528627" cy="815659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83" name="Прямоугольник 82"/>
          <p:cNvSpPr/>
          <p:nvPr userDrawn="1"/>
        </p:nvSpPr>
        <p:spPr>
          <a:xfrm>
            <a:off x="12948730" y="5470432"/>
            <a:ext cx="528627" cy="815657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84" name="Прямоугольник 83"/>
          <p:cNvSpPr/>
          <p:nvPr userDrawn="1"/>
        </p:nvSpPr>
        <p:spPr>
          <a:xfrm>
            <a:off x="12948730" y="7101741"/>
            <a:ext cx="528627" cy="81788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85" name="Прямоугольник 84"/>
          <p:cNvSpPr/>
          <p:nvPr userDrawn="1"/>
        </p:nvSpPr>
        <p:spPr>
          <a:xfrm>
            <a:off x="12948730" y="7919621"/>
            <a:ext cx="528627" cy="81788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31</a:t>
            </a:r>
          </a:p>
        </p:txBody>
      </p:sp>
      <p:cxnSp>
        <p:nvCxnSpPr>
          <p:cNvPr id="86" name="Прямая соединительная линия 85"/>
          <p:cNvCxnSpPr/>
          <p:nvPr userDrawn="1"/>
        </p:nvCxnSpPr>
        <p:spPr bwMode="auto">
          <a:xfrm>
            <a:off x="13644536" y="829733"/>
            <a:ext cx="2871471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732927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226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5" name="Слайд think-cell" r:id="rId5" imgW="347" imgH="348" progId="TCLayout.ActiveDocument.1">
                  <p:embed/>
                </p:oleObj>
              </mc:Choice>
              <mc:Fallback>
                <p:oleObj name="Слайд think-cell" r:id="rId5" imgW="347" imgH="348" progId="TCLayout.ActiveDocument.1">
                  <p:embed/>
                  <p:pic>
                    <p:nvPicPr>
                      <p:cNvPr id="6" name="Объект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26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 hidden="1"/>
          <p:cNvSpPr/>
          <p:nvPr userDrawn="1">
            <p:custDataLst>
              <p:tags r:id="rId3"/>
            </p:custDataLst>
          </p:nvPr>
        </p:nvSpPr>
        <p:spPr bwMode="auto">
          <a:xfrm>
            <a:off x="3" y="0"/>
            <a:ext cx="222251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801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57843" y="3267992"/>
            <a:ext cx="12049044" cy="1184120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622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226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9" name="Слайд think-cell" r:id="rId5" imgW="347" imgH="348" progId="TCLayout.ActiveDocument.1">
                  <p:embed/>
                </p:oleObj>
              </mc:Choice>
              <mc:Fallback>
                <p:oleObj name="Слайд think-cell" r:id="rId5" imgW="347" imgH="348" progId="TCLayout.ActiveDocument.1">
                  <p:embed/>
                  <p:pic>
                    <p:nvPicPr>
                      <p:cNvPr id="6" name="Объект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26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 hidden="1"/>
          <p:cNvSpPr/>
          <p:nvPr userDrawn="1">
            <p:custDataLst>
              <p:tags r:id="rId3"/>
            </p:custDataLst>
          </p:nvPr>
        </p:nvSpPr>
        <p:spPr bwMode="auto">
          <a:xfrm>
            <a:off x="3" y="0"/>
            <a:ext cx="222251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801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57845" y="3483558"/>
            <a:ext cx="12049865" cy="1906905"/>
          </a:xfrm>
          <a:prstGeom prst="rect">
            <a:avLst/>
          </a:prstGeom>
        </p:spPr>
        <p:txBody>
          <a:bodyPr anchor="t"/>
          <a:lstStyle>
            <a:lvl1pPr algn="ctr">
              <a:defRPr sz="2520" b="0" cap="all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8435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ило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226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3" name="Слайд think-cell" r:id="rId4" imgW="347" imgH="348" progId="TCLayout.ActiveDocument.1">
                  <p:embed/>
                </p:oleObj>
              </mc:Choice>
              <mc:Fallback>
                <p:oleObj name="Слайд think-cell" r:id="rId4" imgW="347" imgH="348" progId="TCLayout.ActiveDocument.1">
                  <p:embed/>
                  <p:pic>
                    <p:nvPicPr>
                      <p:cNvPr id="6" name="Объект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6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cxnSp>
        <p:nvCxnSpPr>
          <p:cNvPr id="7" name="Прямая соединительная линия 6"/>
          <p:cNvCxnSpPr>
            <a:cxnSpLocks/>
          </p:cNvCxnSpPr>
          <p:nvPr userDrawn="1"/>
        </p:nvCxnSpPr>
        <p:spPr bwMode="auto">
          <a:xfrm>
            <a:off x="883847" y="3044371"/>
            <a:ext cx="2739249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Прямая соединительная линия 7"/>
          <p:cNvCxnSpPr>
            <a:cxnSpLocks/>
          </p:cNvCxnSpPr>
          <p:nvPr userDrawn="1"/>
        </p:nvCxnSpPr>
        <p:spPr bwMode="auto">
          <a:xfrm>
            <a:off x="868989" y="3044371"/>
            <a:ext cx="3736615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Текст 18"/>
          <p:cNvSpPr>
            <a:spLocks noGrp="1"/>
          </p:cNvSpPr>
          <p:nvPr>
            <p:ph type="body" sz="quarter" idx="13"/>
          </p:nvPr>
        </p:nvSpPr>
        <p:spPr>
          <a:xfrm>
            <a:off x="857194" y="2520750"/>
            <a:ext cx="4132457" cy="406273"/>
          </a:xfrm>
          <a:prstGeom prst="rect">
            <a:avLst/>
          </a:prstGeom>
        </p:spPr>
        <p:txBody>
          <a:bodyPr/>
          <a:lstStyle>
            <a:lvl1pPr>
              <a:defRPr kumimoji="0" lang="ru-RU" sz="2520" b="0" i="0" u="none" strike="noStrike" kern="1200" cap="none" spc="0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68850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cxnSp>
        <p:nvCxnSpPr>
          <p:cNvPr id="6" name="Прямая соединительная линия 5"/>
          <p:cNvCxnSpPr/>
          <p:nvPr userDrawn="1"/>
        </p:nvCxnSpPr>
        <p:spPr bwMode="auto">
          <a:xfrm>
            <a:off x="3622161" y="2096866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Прямая соединительная линия 6"/>
          <p:cNvCxnSpPr/>
          <p:nvPr userDrawn="1"/>
        </p:nvCxnSpPr>
        <p:spPr bwMode="auto">
          <a:xfrm>
            <a:off x="3622161" y="7025620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1829274" y="1604603"/>
            <a:ext cx="1663200" cy="2217600"/>
          </a:xfrm>
          <a:prstGeom prst="ellipse">
            <a:avLst/>
          </a:prstGeom>
          <a:ln w="1905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55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9" name="Рисунок 13"/>
          <p:cNvSpPr>
            <a:spLocks noGrp="1"/>
          </p:cNvSpPr>
          <p:nvPr>
            <p:ph type="pic" sz="quarter" idx="14" hasCustomPrompt="1"/>
          </p:nvPr>
        </p:nvSpPr>
        <p:spPr>
          <a:xfrm>
            <a:off x="1829274" y="4068719"/>
            <a:ext cx="1663200" cy="2217600"/>
          </a:xfrm>
          <a:prstGeom prst="ellipse">
            <a:avLst/>
          </a:prstGeom>
          <a:ln w="1905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55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0" name="Рисунок 13"/>
          <p:cNvSpPr>
            <a:spLocks noGrp="1"/>
          </p:cNvSpPr>
          <p:nvPr>
            <p:ph type="pic" sz="quarter" idx="15" hasCustomPrompt="1"/>
          </p:nvPr>
        </p:nvSpPr>
        <p:spPr>
          <a:xfrm>
            <a:off x="1829274" y="6554572"/>
            <a:ext cx="1663200" cy="2217600"/>
          </a:xfrm>
          <a:prstGeom prst="ellipse">
            <a:avLst/>
          </a:prstGeom>
          <a:ln w="1905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55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1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3650342" y="1782519"/>
            <a:ext cx="6498731" cy="293690"/>
          </a:xfrm>
          <a:prstGeom prst="rect">
            <a:avLst/>
          </a:prstGeom>
        </p:spPr>
        <p:txBody>
          <a:bodyPr/>
          <a:lstStyle>
            <a:lvl1pPr>
              <a:defRPr lang="ru-RU" sz="126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12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3650342" y="2134561"/>
            <a:ext cx="6498731" cy="1568739"/>
          </a:xfrm>
          <a:prstGeom prst="rect">
            <a:avLst/>
          </a:prstGeom>
        </p:spPr>
        <p:txBody>
          <a:bodyPr/>
          <a:lstStyle>
            <a:lvl1pPr>
              <a:defRPr lang="ru-RU" sz="1103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13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3650342" y="4179293"/>
            <a:ext cx="6498731" cy="293690"/>
          </a:xfrm>
          <a:prstGeom prst="rect">
            <a:avLst/>
          </a:prstGeom>
        </p:spPr>
        <p:txBody>
          <a:bodyPr/>
          <a:lstStyle>
            <a:lvl1pPr>
              <a:defRPr lang="ru-RU" sz="126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14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3650342" y="4531337"/>
            <a:ext cx="6498731" cy="1568739"/>
          </a:xfrm>
          <a:prstGeom prst="rect">
            <a:avLst/>
          </a:prstGeom>
        </p:spPr>
        <p:txBody>
          <a:bodyPr/>
          <a:lstStyle>
            <a:lvl1pPr>
              <a:defRPr lang="ru-RU" sz="1103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15" name="Текст 17"/>
          <p:cNvSpPr>
            <a:spLocks noGrp="1"/>
          </p:cNvSpPr>
          <p:nvPr>
            <p:ph type="body" sz="quarter" idx="20" hasCustomPrompt="1"/>
          </p:nvPr>
        </p:nvSpPr>
        <p:spPr>
          <a:xfrm>
            <a:off x="3650342" y="6742710"/>
            <a:ext cx="6498731" cy="293690"/>
          </a:xfrm>
          <a:prstGeom prst="rect">
            <a:avLst/>
          </a:prstGeom>
        </p:spPr>
        <p:txBody>
          <a:bodyPr/>
          <a:lstStyle>
            <a:lvl1pPr>
              <a:defRPr lang="ru-RU" sz="126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16" name="Текст 17"/>
          <p:cNvSpPr>
            <a:spLocks noGrp="1"/>
          </p:cNvSpPr>
          <p:nvPr>
            <p:ph type="body" sz="quarter" idx="21" hasCustomPrompt="1"/>
          </p:nvPr>
        </p:nvSpPr>
        <p:spPr>
          <a:xfrm>
            <a:off x="3650342" y="7094756"/>
            <a:ext cx="6498731" cy="1568739"/>
          </a:xfrm>
          <a:prstGeom prst="rect">
            <a:avLst/>
          </a:prstGeom>
        </p:spPr>
        <p:txBody>
          <a:bodyPr/>
          <a:lstStyle>
            <a:lvl1pPr>
              <a:defRPr lang="ru-RU" sz="1103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cxnSp>
        <p:nvCxnSpPr>
          <p:cNvPr id="17" name="Прямая соединительная линия 16"/>
          <p:cNvCxnSpPr/>
          <p:nvPr userDrawn="1"/>
        </p:nvCxnSpPr>
        <p:spPr bwMode="auto">
          <a:xfrm>
            <a:off x="3622161" y="4485792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09738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cxnSp>
        <p:nvCxnSpPr>
          <p:cNvPr id="18" name="Прямая соединительная линия 17"/>
          <p:cNvCxnSpPr/>
          <p:nvPr userDrawn="1"/>
        </p:nvCxnSpPr>
        <p:spPr bwMode="auto">
          <a:xfrm>
            <a:off x="986280" y="5925267"/>
            <a:ext cx="326345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1282407" y="2134981"/>
            <a:ext cx="2671200" cy="3561600"/>
          </a:xfrm>
          <a:prstGeom prst="ellipse">
            <a:avLst/>
          </a:prstGeom>
          <a:ln w="25400">
            <a:solidFill>
              <a:schemeClr val="accent5"/>
            </a:solidFill>
          </a:ln>
        </p:spPr>
        <p:txBody>
          <a:bodyPr anchor="ctr"/>
          <a:lstStyle>
            <a:lvl1pPr algn="ctr">
              <a:defRPr sz="1155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20" name="Рисунок 13"/>
          <p:cNvSpPr>
            <a:spLocks noGrp="1"/>
          </p:cNvSpPr>
          <p:nvPr>
            <p:ph type="pic" sz="quarter" idx="14" hasCustomPrompt="1"/>
          </p:nvPr>
        </p:nvSpPr>
        <p:spPr>
          <a:xfrm>
            <a:off x="4992714" y="2134981"/>
            <a:ext cx="2671200" cy="3561600"/>
          </a:xfrm>
          <a:prstGeom prst="ellipse">
            <a:avLst/>
          </a:prstGeom>
          <a:ln w="25400">
            <a:solidFill>
              <a:schemeClr val="accent5"/>
            </a:solidFill>
          </a:ln>
        </p:spPr>
        <p:txBody>
          <a:bodyPr anchor="ctr"/>
          <a:lstStyle>
            <a:lvl1pPr algn="ctr">
              <a:defRPr sz="1155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21" name="Рисунок 13"/>
          <p:cNvSpPr>
            <a:spLocks noGrp="1"/>
          </p:cNvSpPr>
          <p:nvPr>
            <p:ph type="pic" sz="quarter" idx="15" hasCustomPrompt="1"/>
          </p:nvPr>
        </p:nvSpPr>
        <p:spPr>
          <a:xfrm>
            <a:off x="8748273" y="2134981"/>
            <a:ext cx="2671200" cy="3561600"/>
          </a:xfrm>
          <a:prstGeom prst="ellipse">
            <a:avLst/>
          </a:prstGeom>
          <a:ln w="25400">
            <a:solidFill>
              <a:schemeClr val="accent5"/>
            </a:solidFill>
          </a:ln>
        </p:spPr>
        <p:txBody>
          <a:bodyPr anchor="ctr"/>
          <a:lstStyle>
            <a:lvl1pPr algn="ctr">
              <a:defRPr sz="1155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22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1000369" y="6009461"/>
            <a:ext cx="3235277" cy="356963"/>
          </a:xfrm>
          <a:prstGeom prst="rect">
            <a:avLst/>
          </a:prstGeom>
        </p:spPr>
        <p:txBody>
          <a:bodyPr/>
          <a:lstStyle>
            <a:lvl1pPr>
              <a:defRPr lang="ru-RU" sz="126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Иванов Иван Иванович</a:t>
            </a:r>
            <a:endParaRPr lang="ru-RU" dirty="0"/>
          </a:p>
        </p:txBody>
      </p:sp>
      <p:sp>
        <p:nvSpPr>
          <p:cNvPr id="23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1000369" y="6361503"/>
            <a:ext cx="3235277" cy="1906699"/>
          </a:xfrm>
          <a:prstGeom prst="rect">
            <a:avLst/>
          </a:prstGeom>
        </p:spPr>
        <p:txBody>
          <a:bodyPr/>
          <a:lstStyle>
            <a:lvl1pPr>
              <a:defRPr lang="ru-RU" sz="126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Должность</a:t>
            </a:r>
            <a:endParaRPr lang="ru-RU" dirty="0"/>
          </a:p>
        </p:txBody>
      </p:sp>
      <p:cxnSp>
        <p:nvCxnSpPr>
          <p:cNvPr id="24" name="Прямая соединительная линия 23"/>
          <p:cNvCxnSpPr/>
          <p:nvPr userDrawn="1"/>
        </p:nvCxnSpPr>
        <p:spPr bwMode="auto">
          <a:xfrm>
            <a:off x="4696586" y="5925267"/>
            <a:ext cx="326345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4710675" y="6009461"/>
            <a:ext cx="3235277" cy="356963"/>
          </a:xfrm>
          <a:prstGeom prst="rect">
            <a:avLst/>
          </a:prstGeom>
        </p:spPr>
        <p:txBody>
          <a:bodyPr/>
          <a:lstStyle>
            <a:lvl1pPr>
              <a:defRPr lang="ru-RU" sz="126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Иванов Иван Иванович</a:t>
            </a:r>
            <a:endParaRPr lang="ru-RU" dirty="0"/>
          </a:p>
        </p:txBody>
      </p:sp>
      <p:sp>
        <p:nvSpPr>
          <p:cNvPr id="26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4710675" y="6361503"/>
            <a:ext cx="3235277" cy="1906699"/>
          </a:xfrm>
          <a:prstGeom prst="rect">
            <a:avLst/>
          </a:prstGeom>
        </p:spPr>
        <p:txBody>
          <a:bodyPr/>
          <a:lstStyle>
            <a:lvl1pPr>
              <a:defRPr lang="ru-RU" sz="126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Должность</a:t>
            </a:r>
            <a:endParaRPr lang="ru-RU" dirty="0"/>
          </a:p>
        </p:txBody>
      </p:sp>
      <p:cxnSp>
        <p:nvCxnSpPr>
          <p:cNvPr id="27" name="Прямая соединительная линия 26"/>
          <p:cNvCxnSpPr/>
          <p:nvPr userDrawn="1"/>
        </p:nvCxnSpPr>
        <p:spPr bwMode="auto">
          <a:xfrm>
            <a:off x="8452148" y="5925267"/>
            <a:ext cx="326345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Текст 17"/>
          <p:cNvSpPr>
            <a:spLocks noGrp="1"/>
          </p:cNvSpPr>
          <p:nvPr>
            <p:ph type="body" sz="quarter" idx="20" hasCustomPrompt="1"/>
          </p:nvPr>
        </p:nvSpPr>
        <p:spPr>
          <a:xfrm>
            <a:off x="8466235" y="6009461"/>
            <a:ext cx="3235277" cy="356963"/>
          </a:xfrm>
          <a:prstGeom prst="rect">
            <a:avLst/>
          </a:prstGeom>
        </p:spPr>
        <p:txBody>
          <a:bodyPr/>
          <a:lstStyle>
            <a:lvl1pPr>
              <a:defRPr lang="ru-RU" sz="126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Иванов Иван Иванович</a:t>
            </a:r>
            <a:endParaRPr lang="ru-RU" dirty="0"/>
          </a:p>
        </p:txBody>
      </p:sp>
      <p:sp>
        <p:nvSpPr>
          <p:cNvPr id="29" name="Текст 17"/>
          <p:cNvSpPr>
            <a:spLocks noGrp="1"/>
          </p:cNvSpPr>
          <p:nvPr>
            <p:ph type="body" sz="quarter" idx="21" hasCustomPrompt="1"/>
          </p:nvPr>
        </p:nvSpPr>
        <p:spPr>
          <a:xfrm>
            <a:off x="8466235" y="6361503"/>
            <a:ext cx="3235277" cy="1906699"/>
          </a:xfrm>
          <a:prstGeom prst="rect">
            <a:avLst/>
          </a:prstGeom>
        </p:spPr>
        <p:txBody>
          <a:bodyPr/>
          <a:lstStyle>
            <a:lvl1pPr>
              <a:defRPr lang="ru-RU" sz="126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Должность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2397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и бирюзовый 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7" name="Слайд think-cell" r:id="rId5" imgW="270" imgH="270" progId="TCLayout.ActiveDocument.1">
                  <p:embed/>
                </p:oleObj>
              </mc:Choice>
              <mc:Fallback>
                <p:oleObj name="Слайд think-cell" r:id="rId5" imgW="270" imgH="270" progId="TCLayout.ActiveDocument.1">
                  <p:embed/>
                  <p:pic>
                    <p:nvPicPr>
                      <p:cNvPr id="5" name="Объект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 hidden="1"/>
          <p:cNvSpPr/>
          <p:nvPr userDrawn="1">
            <p:custDataLst>
              <p:tags r:id="rId3"/>
            </p:custDataLst>
          </p:nvPr>
        </p:nvSpPr>
        <p:spPr bwMode="auto">
          <a:xfrm>
            <a:off x="3" y="0"/>
            <a:ext cx="222251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801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 userDrawn="1"/>
        </p:nvSpPr>
        <p:spPr bwMode="auto">
          <a:xfrm flipV="1">
            <a:off x="0" y="0"/>
            <a:ext cx="12801600" cy="9601200"/>
          </a:xfrm>
          <a:prstGeom prst="rect">
            <a:avLst/>
          </a:prstGeom>
          <a:gradFill>
            <a:gsLst>
              <a:gs pos="0">
                <a:srgbClr val="008B95"/>
              </a:gs>
              <a:gs pos="100000">
                <a:srgbClr val="008B95">
                  <a:alpha val="50000"/>
                </a:srgbClr>
              </a:gs>
            </a:gsLst>
            <a:lin ang="2700000" scaled="0"/>
          </a:gra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34" name="Рисунок 33"/>
          <p:cNvPicPr>
            <a:picLocks noChangeAspect="1"/>
          </p:cNvPicPr>
          <p:nvPr userDrawn="1"/>
        </p:nvPicPr>
        <p:blipFill>
          <a:blip r:embed="rId7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0199" y="9113055"/>
            <a:ext cx="1226805" cy="309120"/>
          </a:xfrm>
          <a:prstGeom prst="rect">
            <a:avLst/>
          </a:prstGeom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cxnSp>
        <p:nvCxnSpPr>
          <p:cNvPr id="41" name="Прямая соединительная линия 40"/>
          <p:cNvCxnSpPr/>
          <p:nvPr userDrawn="1"/>
        </p:nvCxnSpPr>
        <p:spPr bwMode="auto">
          <a:xfrm>
            <a:off x="8587743" y="8932056"/>
            <a:ext cx="4213860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bg1"/>
                </a:gs>
                <a:gs pos="38000">
                  <a:schemeClr val="bg1">
                    <a:alpha val="27000"/>
                  </a:schemeClr>
                </a:gs>
                <a:gs pos="97000">
                  <a:schemeClr val="bg1">
                    <a:alpha val="0"/>
                  </a:schemeClr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5" name="Прямоугольник 44"/>
          <p:cNvSpPr/>
          <p:nvPr userDrawn="1"/>
        </p:nvSpPr>
        <p:spPr>
          <a:xfrm>
            <a:off x="12948728" y="5"/>
            <a:ext cx="528627" cy="815657"/>
          </a:xfrm>
          <a:prstGeom prst="rect">
            <a:avLst/>
          </a:prstGeom>
          <a:solidFill>
            <a:srgbClr val="008C95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980" dirty="0">
                <a:solidFill>
                  <a:srgbClr val="FFFFFF"/>
                </a:solidFill>
              </a:rPr>
              <a:t>140</a:t>
            </a:r>
            <a:endParaRPr lang="ru-RU" sz="98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</a:t>
            </a:r>
            <a:r>
              <a:rPr lang="en-US" sz="980" dirty="0">
                <a:solidFill>
                  <a:srgbClr val="FFFFFF"/>
                </a:solidFill>
              </a:rPr>
              <a:t>49</a:t>
            </a:r>
            <a:endParaRPr lang="ru-RU" sz="980" dirty="0">
              <a:solidFill>
                <a:srgbClr val="FFFFFF"/>
              </a:solidFill>
            </a:endParaRPr>
          </a:p>
        </p:txBody>
      </p:sp>
      <p:sp>
        <p:nvSpPr>
          <p:cNvPr id="46" name="Прямоугольник 45"/>
          <p:cNvSpPr/>
          <p:nvPr userDrawn="1"/>
        </p:nvSpPr>
        <p:spPr>
          <a:xfrm>
            <a:off x="12948728" y="1631314"/>
            <a:ext cx="528627" cy="81788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7" name="Прямоугольник 46"/>
          <p:cNvSpPr/>
          <p:nvPr userDrawn="1"/>
        </p:nvSpPr>
        <p:spPr>
          <a:xfrm>
            <a:off x="12948728" y="815659"/>
            <a:ext cx="528627" cy="815659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8" name="Прямоугольник 47"/>
          <p:cNvSpPr/>
          <p:nvPr userDrawn="1"/>
        </p:nvSpPr>
        <p:spPr>
          <a:xfrm>
            <a:off x="12948728" y="6158568"/>
            <a:ext cx="528627" cy="815659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9" name="Прямоугольник 48"/>
          <p:cNvSpPr/>
          <p:nvPr userDrawn="1"/>
        </p:nvSpPr>
        <p:spPr>
          <a:xfrm>
            <a:off x="12948728" y="2902585"/>
            <a:ext cx="528627" cy="81788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0" name="Прямоугольник 49"/>
          <p:cNvSpPr/>
          <p:nvPr userDrawn="1"/>
        </p:nvSpPr>
        <p:spPr>
          <a:xfrm>
            <a:off x="12948728" y="3711578"/>
            <a:ext cx="528627" cy="815657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51" name="Прямоугольник 50"/>
          <p:cNvSpPr/>
          <p:nvPr userDrawn="1"/>
        </p:nvSpPr>
        <p:spPr>
          <a:xfrm>
            <a:off x="12948728" y="4527240"/>
            <a:ext cx="528627" cy="815659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2" name="Прямоугольник 51"/>
          <p:cNvSpPr/>
          <p:nvPr userDrawn="1"/>
        </p:nvSpPr>
        <p:spPr>
          <a:xfrm>
            <a:off x="12948728" y="5342896"/>
            <a:ext cx="528627" cy="815657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3" name="Прямоугольник 52"/>
          <p:cNvSpPr/>
          <p:nvPr userDrawn="1"/>
        </p:nvSpPr>
        <p:spPr>
          <a:xfrm>
            <a:off x="12948728" y="6974205"/>
            <a:ext cx="528627" cy="81788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4" name="Прямоугольник 53"/>
          <p:cNvSpPr/>
          <p:nvPr userDrawn="1"/>
        </p:nvSpPr>
        <p:spPr>
          <a:xfrm>
            <a:off x="12948728" y="7792085"/>
            <a:ext cx="528627" cy="81788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5" name="Прямоугольник 54"/>
          <p:cNvSpPr/>
          <p:nvPr userDrawn="1"/>
        </p:nvSpPr>
        <p:spPr>
          <a:xfrm>
            <a:off x="12948730" y="1631314"/>
            <a:ext cx="528627" cy="81788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6" name="Прямоугольник 55"/>
          <p:cNvSpPr/>
          <p:nvPr userDrawn="1"/>
        </p:nvSpPr>
        <p:spPr>
          <a:xfrm>
            <a:off x="12948730" y="815659"/>
            <a:ext cx="528627" cy="815659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7" name="Прямоугольник 56"/>
          <p:cNvSpPr/>
          <p:nvPr userDrawn="1"/>
        </p:nvSpPr>
        <p:spPr>
          <a:xfrm>
            <a:off x="12948730" y="6158574"/>
            <a:ext cx="528627" cy="815659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8" name="Прямоугольник 57"/>
          <p:cNvSpPr/>
          <p:nvPr userDrawn="1"/>
        </p:nvSpPr>
        <p:spPr>
          <a:xfrm>
            <a:off x="12948730" y="2902585"/>
            <a:ext cx="528627" cy="81788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9" name="Прямоугольник 58"/>
          <p:cNvSpPr/>
          <p:nvPr userDrawn="1"/>
        </p:nvSpPr>
        <p:spPr>
          <a:xfrm>
            <a:off x="12948730" y="3711578"/>
            <a:ext cx="528627" cy="815657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60" name="Прямоугольник 59"/>
          <p:cNvSpPr/>
          <p:nvPr userDrawn="1"/>
        </p:nvSpPr>
        <p:spPr>
          <a:xfrm>
            <a:off x="12948730" y="4527240"/>
            <a:ext cx="528627" cy="815659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61" name="Прямоугольник 60"/>
          <p:cNvSpPr/>
          <p:nvPr userDrawn="1"/>
        </p:nvSpPr>
        <p:spPr>
          <a:xfrm>
            <a:off x="12948730" y="5342896"/>
            <a:ext cx="528627" cy="815657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62" name="Прямоугольник 61"/>
          <p:cNvSpPr/>
          <p:nvPr userDrawn="1"/>
        </p:nvSpPr>
        <p:spPr>
          <a:xfrm>
            <a:off x="12948730" y="6974205"/>
            <a:ext cx="528627" cy="81788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63" name="Прямоугольник 62"/>
          <p:cNvSpPr/>
          <p:nvPr userDrawn="1"/>
        </p:nvSpPr>
        <p:spPr>
          <a:xfrm>
            <a:off x="12948730" y="7792085"/>
            <a:ext cx="528627" cy="81788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0844392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16" y="2249"/>
          <a:ext cx="2051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5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6" y="2249"/>
                        <a:ext cx="2051" cy="2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1183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6382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16" y="2249"/>
          <a:ext cx="2051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5" name="Объект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6" y="2249"/>
                        <a:ext cx="2051" cy="2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9300" y="1292238"/>
            <a:ext cx="12071871" cy="74644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6255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511" y="3483762"/>
            <a:ext cx="11917194" cy="1906905"/>
          </a:xfrm>
        </p:spPr>
        <p:txBody>
          <a:bodyPr anchor="t"/>
          <a:lstStyle>
            <a:lvl1pPr algn="ctr">
              <a:defRPr sz="2972" b="0" cap="all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627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225" y="2969"/>
          <a:ext cx="2221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1" name="Слайд think-cell" r:id="rId5" imgW="270" imgH="270" progId="TCLayout.ActiveDocument.1">
                  <p:embed/>
                </p:oleObj>
              </mc:Choice>
              <mc:Fallback>
                <p:oleObj name="Слайд think-cell" r:id="rId5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25" y="2969"/>
                        <a:ext cx="2221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 userDrawn="1">
            <p:custDataLst>
              <p:tags r:id="rId3"/>
            </p:custDataLst>
          </p:nvPr>
        </p:nvSpPr>
        <p:spPr bwMode="auto">
          <a:xfrm>
            <a:off x="3" y="0"/>
            <a:ext cx="222251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801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5967414" cy="9601200"/>
          </a:xfrm>
          <a:prstGeom prst="rect">
            <a:avLst/>
          </a:prstGeom>
        </p:spPr>
      </p:pic>
      <p:sp>
        <p:nvSpPr>
          <p:cNvPr id="12" name="object 3"/>
          <p:cNvSpPr/>
          <p:nvPr userDrawn="1"/>
        </p:nvSpPr>
        <p:spPr>
          <a:xfrm>
            <a:off x="4993415" y="677"/>
            <a:ext cx="7808185" cy="9601874"/>
          </a:xfrm>
          <a:custGeom>
            <a:avLst/>
            <a:gdLst/>
            <a:ahLst/>
            <a:cxnLst/>
            <a:rect l="l" t="t" r="r" b="b"/>
            <a:pathLst>
              <a:path w="12330430" h="11308715">
                <a:moveTo>
                  <a:pt x="12330023" y="0"/>
                </a:moveTo>
                <a:lnTo>
                  <a:pt x="518594" y="0"/>
                </a:lnTo>
                <a:lnTo>
                  <a:pt x="510507" y="43580"/>
                </a:lnTo>
                <a:lnTo>
                  <a:pt x="499098" y="105786"/>
                </a:lnTo>
                <a:lnTo>
                  <a:pt x="487818" y="168021"/>
                </a:lnTo>
                <a:lnTo>
                  <a:pt x="476666" y="230283"/>
                </a:lnTo>
                <a:lnTo>
                  <a:pt x="465644" y="292573"/>
                </a:lnTo>
                <a:lnTo>
                  <a:pt x="454751" y="354890"/>
                </a:lnTo>
                <a:lnTo>
                  <a:pt x="443986" y="417235"/>
                </a:lnTo>
                <a:lnTo>
                  <a:pt x="433351" y="479606"/>
                </a:lnTo>
                <a:lnTo>
                  <a:pt x="422844" y="542003"/>
                </a:lnTo>
                <a:lnTo>
                  <a:pt x="412466" y="604427"/>
                </a:lnTo>
                <a:lnTo>
                  <a:pt x="402217" y="666876"/>
                </a:lnTo>
                <a:lnTo>
                  <a:pt x="392097" y="729351"/>
                </a:lnTo>
                <a:lnTo>
                  <a:pt x="382106" y="791851"/>
                </a:lnTo>
                <a:lnTo>
                  <a:pt x="372244" y="854375"/>
                </a:lnTo>
                <a:lnTo>
                  <a:pt x="362511" y="916925"/>
                </a:lnTo>
                <a:lnTo>
                  <a:pt x="352907" y="979498"/>
                </a:lnTo>
                <a:lnTo>
                  <a:pt x="343432" y="1042095"/>
                </a:lnTo>
                <a:lnTo>
                  <a:pt x="334085" y="1104715"/>
                </a:lnTo>
                <a:lnTo>
                  <a:pt x="324868" y="1167359"/>
                </a:lnTo>
                <a:lnTo>
                  <a:pt x="315779" y="1230026"/>
                </a:lnTo>
                <a:lnTo>
                  <a:pt x="306820" y="1292715"/>
                </a:lnTo>
                <a:lnTo>
                  <a:pt x="297989" y="1355426"/>
                </a:lnTo>
                <a:lnTo>
                  <a:pt x="289287" y="1418159"/>
                </a:lnTo>
                <a:lnTo>
                  <a:pt x="280714" y="1480914"/>
                </a:lnTo>
                <a:lnTo>
                  <a:pt x="272270" y="1543690"/>
                </a:lnTo>
                <a:lnTo>
                  <a:pt x="263955" y="1606487"/>
                </a:lnTo>
                <a:lnTo>
                  <a:pt x="255769" y="1669305"/>
                </a:lnTo>
                <a:lnTo>
                  <a:pt x="247712" y="1732142"/>
                </a:lnTo>
                <a:lnTo>
                  <a:pt x="239783" y="1795000"/>
                </a:lnTo>
                <a:lnTo>
                  <a:pt x="231984" y="1857878"/>
                </a:lnTo>
                <a:lnTo>
                  <a:pt x="224313" y="1920774"/>
                </a:lnTo>
                <a:lnTo>
                  <a:pt x="216772" y="1983690"/>
                </a:lnTo>
                <a:lnTo>
                  <a:pt x="209359" y="2046624"/>
                </a:lnTo>
                <a:lnTo>
                  <a:pt x="202075" y="2109577"/>
                </a:lnTo>
                <a:lnTo>
                  <a:pt x="194920" y="2172548"/>
                </a:lnTo>
                <a:lnTo>
                  <a:pt x="187895" y="2235536"/>
                </a:lnTo>
                <a:lnTo>
                  <a:pt x="180998" y="2298542"/>
                </a:lnTo>
                <a:lnTo>
                  <a:pt x="174229" y="2361565"/>
                </a:lnTo>
                <a:lnTo>
                  <a:pt x="167590" y="2424605"/>
                </a:lnTo>
                <a:lnTo>
                  <a:pt x="161080" y="2487661"/>
                </a:lnTo>
                <a:lnTo>
                  <a:pt x="154699" y="2550733"/>
                </a:lnTo>
                <a:lnTo>
                  <a:pt x="148446" y="2613821"/>
                </a:lnTo>
                <a:lnTo>
                  <a:pt x="142323" y="2676924"/>
                </a:lnTo>
                <a:lnTo>
                  <a:pt x="136328" y="2740042"/>
                </a:lnTo>
                <a:lnTo>
                  <a:pt x="130462" y="2803176"/>
                </a:lnTo>
                <a:lnTo>
                  <a:pt x="124726" y="2866323"/>
                </a:lnTo>
                <a:lnTo>
                  <a:pt x="119118" y="2929485"/>
                </a:lnTo>
                <a:lnTo>
                  <a:pt x="113639" y="2992661"/>
                </a:lnTo>
                <a:lnTo>
                  <a:pt x="108289" y="3055850"/>
                </a:lnTo>
                <a:lnTo>
                  <a:pt x="103068" y="3119053"/>
                </a:lnTo>
                <a:lnTo>
                  <a:pt x="97976" y="3182268"/>
                </a:lnTo>
                <a:lnTo>
                  <a:pt x="93012" y="3245496"/>
                </a:lnTo>
                <a:lnTo>
                  <a:pt x="88178" y="3308736"/>
                </a:lnTo>
                <a:lnTo>
                  <a:pt x="83473" y="3371988"/>
                </a:lnTo>
                <a:lnTo>
                  <a:pt x="78896" y="3435252"/>
                </a:lnTo>
                <a:lnTo>
                  <a:pt x="74448" y="3498527"/>
                </a:lnTo>
                <a:lnTo>
                  <a:pt x="70130" y="3561813"/>
                </a:lnTo>
                <a:lnTo>
                  <a:pt x="65940" y="3625109"/>
                </a:lnTo>
                <a:lnTo>
                  <a:pt x="61879" y="3688416"/>
                </a:lnTo>
                <a:lnTo>
                  <a:pt x="57947" y="3751733"/>
                </a:lnTo>
                <a:lnTo>
                  <a:pt x="54144" y="3815059"/>
                </a:lnTo>
                <a:lnTo>
                  <a:pt x="50470" y="3878395"/>
                </a:lnTo>
                <a:lnTo>
                  <a:pt x="46925" y="3941739"/>
                </a:lnTo>
                <a:lnTo>
                  <a:pt x="43509" y="4005093"/>
                </a:lnTo>
                <a:lnTo>
                  <a:pt x="40221" y="4068455"/>
                </a:lnTo>
                <a:lnTo>
                  <a:pt x="37063" y="4131824"/>
                </a:lnTo>
                <a:lnTo>
                  <a:pt x="34033" y="4195202"/>
                </a:lnTo>
                <a:lnTo>
                  <a:pt x="31133" y="4258587"/>
                </a:lnTo>
                <a:lnTo>
                  <a:pt x="28361" y="4321979"/>
                </a:lnTo>
                <a:lnTo>
                  <a:pt x="25718" y="4385378"/>
                </a:lnTo>
                <a:lnTo>
                  <a:pt x="23204" y="4448783"/>
                </a:lnTo>
                <a:lnTo>
                  <a:pt x="20819" y="4512194"/>
                </a:lnTo>
                <a:lnTo>
                  <a:pt x="18563" y="4575612"/>
                </a:lnTo>
                <a:lnTo>
                  <a:pt x="16436" y="4639034"/>
                </a:lnTo>
                <a:lnTo>
                  <a:pt x="14438" y="4702462"/>
                </a:lnTo>
                <a:lnTo>
                  <a:pt x="12569" y="4765895"/>
                </a:lnTo>
                <a:lnTo>
                  <a:pt x="10828" y="4829332"/>
                </a:lnTo>
                <a:lnTo>
                  <a:pt x="9217" y="4892773"/>
                </a:lnTo>
                <a:lnTo>
                  <a:pt x="7734" y="4956218"/>
                </a:lnTo>
                <a:lnTo>
                  <a:pt x="6381" y="5019667"/>
                </a:lnTo>
                <a:lnTo>
                  <a:pt x="5156" y="5083119"/>
                </a:lnTo>
                <a:lnTo>
                  <a:pt x="4060" y="5146573"/>
                </a:lnTo>
                <a:lnTo>
                  <a:pt x="3093" y="5210031"/>
                </a:lnTo>
                <a:lnTo>
                  <a:pt x="2256" y="5273490"/>
                </a:lnTo>
                <a:lnTo>
                  <a:pt x="1546" y="5336952"/>
                </a:lnTo>
                <a:lnTo>
                  <a:pt x="966" y="5400415"/>
                </a:lnTo>
                <a:lnTo>
                  <a:pt x="515" y="5463880"/>
                </a:lnTo>
                <a:lnTo>
                  <a:pt x="193" y="5527345"/>
                </a:lnTo>
                <a:lnTo>
                  <a:pt x="0" y="5590811"/>
                </a:lnTo>
                <a:lnTo>
                  <a:pt x="0" y="5717744"/>
                </a:lnTo>
                <a:lnTo>
                  <a:pt x="193" y="5781210"/>
                </a:lnTo>
                <a:lnTo>
                  <a:pt x="515" y="5844675"/>
                </a:lnTo>
                <a:lnTo>
                  <a:pt x="966" y="5908140"/>
                </a:lnTo>
                <a:lnTo>
                  <a:pt x="1546" y="5971603"/>
                </a:lnTo>
                <a:lnTo>
                  <a:pt x="2256" y="6035065"/>
                </a:lnTo>
                <a:lnTo>
                  <a:pt x="3093" y="6098524"/>
                </a:lnTo>
                <a:lnTo>
                  <a:pt x="4060" y="6161982"/>
                </a:lnTo>
                <a:lnTo>
                  <a:pt x="5156" y="6225436"/>
                </a:lnTo>
                <a:lnTo>
                  <a:pt x="6381" y="6288888"/>
                </a:lnTo>
                <a:lnTo>
                  <a:pt x="7734" y="6352337"/>
                </a:lnTo>
                <a:lnTo>
                  <a:pt x="9217" y="6415782"/>
                </a:lnTo>
                <a:lnTo>
                  <a:pt x="10828" y="6479224"/>
                </a:lnTo>
                <a:lnTo>
                  <a:pt x="12569" y="6542661"/>
                </a:lnTo>
                <a:lnTo>
                  <a:pt x="14438" y="6606093"/>
                </a:lnTo>
                <a:lnTo>
                  <a:pt x="16436" y="6669521"/>
                </a:lnTo>
                <a:lnTo>
                  <a:pt x="18563" y="6732944"/>
                </a:lnTo>
                <a:lnTo>
                  <a:pt x="20819" y="6796361"/>
                </a:lnTo>
                <a:lnTo>
                  <a:pt x="23204" y="6859772"/>
                </a:lnTo>
                <a:lnTo>
                  <a:pt x="25718" y="6923177"/>
                </a:lnTo>
                <a:lnTo>
                  <a:pt x="28361" y="6986576"/>
                </a:lnTo>
                <a:lnTo>
                  <a:pt x="31133" y="7049968"/>
                </a:lnTo>
                <a:lnTo>
                  <a:pt x="34033" y="7113353"/>
                </a:lnTo>
                <a:lnTo>
                  <a:pt x="37063" y="7176731"/>
                </a:lnTo>
                <a:lnTo>
                  <a:pt x="40221" y="7240101"/>
                </a:lnTo>
                <a:lnTo>
                  <a:pt x="43509" y="7303462"/>
                </a:lnTo>
                <a:lnTo>
                  <a:pt x="46925" y="7366816"/>
                </a:lnTo>
                <a:lnTo>
                  <a:pt x="50470" y="7430160"/>
                </a:lnTo>
                <a:lnTo>
                  <a:pt x="54144" y="7493496"/>
                </a:lnTo>
                <a:lnTo>
                  <a:pt x="57947" y="7556823"/>
                </a:lnTo>
                <a:lnTo>
                  <a:pt x="61879" y="7620139"/>
                </a:lnTo>
                <a:lnTo>
                  <a:pt x="65940" y="7683446"/>
                </a:lnTo>
                <a:lnTo>
                  <a:pt x="70130" y="7746743"/>
                </a:lnTo>
                <a:lnTo>
                  <a:pt x="74448" y="7810028"/>
                </a:lnTo>
                <a:lnTo>
                  <a:pt x="78896" y="7873303"/>
                </a:lnTo>
                <a:lnTo>
                  <a:pt x="83473" y="7936567"/>
                </a:lnTo>
                <a:lnTo>
                  <a:pt x="88178" y="7999819"/>
                </a:lnTo>
                <a:lnTo>
                  <a:pt x="93012" y="8063059"/>
                </a:lnTo>
                <a:lnTo>
                  <a:pt x="97976" y="8126287"/>
                </a:lnTo>
                <a:lnTo>
                  <a:pt x="103068" y="8189502"/>
                </a:lnTo>
                <a:lnTo>
                  <a:pt x="108289" y="8252705"/>
                </a:lnTo>
                <a:lnTo>
                  <a:pt x="113639" y="8315894"/>
                </a:lnTo>
                <a:lnTo>
                  <a:pt x="119118" y="8379070"/>
                </a:lnTo>
                <a:lnTo>
                  <a:pt x="124726" y="8442232"/>
                </a:lnTo>
                <a:lnTo>
                  <a:pt x="130462" y="8505379"/>
                </a:lnTo>
                <a:lnTo>
                  <a:pt x="136328" y="8568513"/>
                </a:lnTo>
                <a:lnTo>
                  <a:pt x="142323" y="8631631"/>
                </a:lnTo>
                <a:lnTo>
                  <a:pt x="148446" y="8694735"/>
                </a:lnTo>
                <a:lnTo>
                  <a:pt x="154699" y="8757822"/>
                </a:lnTo>
                <a:lnTo>
                  <a:pt x="161080" y="8820895"/>
                </a:lnTo>
                <a:lnTo>
                  <a:pt x="167590" y="8883951"/>
                </a:lnTo>
                <a:lnTo>
                  <a:pt x="174229" y="8946990"/>
                </a:lnTo>
                <a:lnTo>
                  <a:pt x="180998" y="9010013"/>
                </a:lnTo>
                <a:lnTo>
                  <a:pt x="187895" y="9073019"/>
                </a:lnTo>
                <a:lnTo>
                  <a:pt x="194920" y="9136007"/>
                </a:lnTo>
                <a:lnTo>
                  <a:pt x="202075" y="9198978"/>
                </a:lnTo>
                <a:lnTo>
                  <a:pt x="209359" y="9261931"/>
                </a:lnTo>
                <a:lnTo>
                  <a:pt x="216772" y="9324865"/>
                </a:lnTo>
                <a:lnTo>
                  <a:pt x="224313" y="9387781"/>
                </a:lnTo>
                <a:lnTo>
                  <a:pt x="231984" y="9450678"/>
                </a:lnTo>
                <a:lnTo>
                  <a:pt x="239783" y="9513555"/>
                </a:lnTo>
                <a:lnTo>
                  <a:pt x="247712" y="9576413"/>
                </a:lnTo>
                <a:lnTo>
                  <a:pt x="255769" y="9639250"/>
                </a:lnTo>
                <a:lnTo>
                  <a:pt x="263955" y="9702068"/>
                </a:lnTo>
                <a:lnTo>
                  <a:pt x="272270" y="9764865"/>
                </a:lnTo>
                <a:lnTo>
                  <a:pt x="280714" y="9827641"/>
                </a:lnTo>
                <a:lnTo>
                  <a:pt x="289287" y="9890396"/>
                </a:lnTo>
                <a:lnTo>
                  <a:pt x="297989" y="9953129"/>
                </a:lnTo>
                <a:lnTo>
                  <a:pt x="306820" y="10015840"/>
                </a:lnTo>
                <a:lnTo>
                  <a:pt x="315779" y="10078529"/>
                </a:lnTo>
                <a:lnTo>
                  <a:pt x="324868" y="10141196"/>
                </a:lnTo>
                <a:lnTo>
                  <a:pt x="334085" y="10203840"/>
                </a:lnTo>
                <a:lnTo>
                  <a:pt x="343432" y="10266460"/>
                </a:lnTo>
                <a:lnTo>
                  <a:pt x="352907" y="10329057"/>
                </a:lnTo>
                <a:lnTo>
                  <a:pt x="362511" y="10391631"/>
                </a:lnTo>
                <a:lnTo>
                  <a:pt x="372244" y="10454180"/>
                </a:lnTo>
                <a:lnTo>
                  <a:pt x="382106" y="10516704"/>
                </a:lnTo>
                <a:lnTo>
                  <a:pt x="392097" y="10579204"/>
                </a:lnTo>
                <a:lnTo>
                  <a:pt x="402217" y="10641679"/>
                </a:lnTo>
                <a:lnTo>
                  <a:pt x="412466" y="10704128"/>
                </a:lnTo>
                <a:lnTo>
                  <a:pt x="422844" y="10766552"/>
                </a:lnTo>
                <a:lnTo>
                  <a:pt x="433351" y="10828949"/>
                </a:lnTo>
                <a:lnTo>
                  <a:pt x="443986" y="10891320"/>
                </a:lnTo>
                <a:lnTo>
                  <a:pt x="454751" y="10953665"/>
                </a:lnTo>
                <a:lnTo>
                  <a:pt x="465644" y="11015982"/>
                </a:lnTo>
                <a:lnTo>
                  <a:pt x="476666" y="11078272"/>
                </a:lnTo>
                <a:lnTo>
                  <a:pt x="487818" y="11140535"/>
                </a:lnTo>
                <a:lnTo>
                  <a:pt x="499098" y="11202769"/>
                </a:lnTo>
                <a:lnTo>
                  <a:pt x="510507" y="11264975"/>
                </a:lnTo>
                <a:lnTo>
                  <a:pt x="518594" y="11308556"/>
                </a:lnTo>
                <a:lnTo>
                  <a:pt x="12330023" y="11308556"/>
                </a:lnTo>
                <a:lnTo>
                  <a:pt x="123300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471"/>
          </a:p>
        </p:txBody>
      </p:sp>
      <p:sp>
        <p:nvSpPr>
          <p:cNvPr id="15" name="Заголовок 1"/>
          <p:cNvSpPr>
            <a:spLocks noGrp="1"/>
          </p:cNvSpPr>
          <p:nvPr>
            <p:ph type="ctrTitle"/>
          </p:nvPr>
        </p:nvSpPr>
        <p:spPr>
          <a:xfrm>
            <a:off x="5569873" y="2614258"/>
            <a:ext cx="6888536" cy="2691298"/>
          </a:xfrm>
          <a:effectLst/>
        </p:spPr>
        <p:txBody>
          <a:bodyPr>
            <a:normAutofit/>
          </a:bodyPr>
          <a:lstStyle>
            <a:lvl1pPr>
              <a:defRPr lang="ru-RU" sz="5600" b="0" i="0" u="none" cap="none" spc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69877" y="5305554"/>
            <a:ext cx="6888536" cy="768096"/>
          </a:xfrm>
          <a:effectLst/>
        </p:spPr>
        <p:txBody>
          <a:bodyPr/>
          <a:lstStyle>
            <a:lvl1pPr marL="0" indent="0" algn="l">
              <a:buNone/>
              <a:defRPr sz="2800">
                <a:solidFill>
                  <a:schemeClr val="tx1"/>
                </a:solidFill>
                <a:effectLst/>
              </a:defRPr>
            </a:lvl1pPr>
            <a:lvl2pPr marL="640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569586" y="6486142"/>
            <a:ext cx="3714480" cy="1431360"/>
          </a:xfrm>
          <a:effectLst/>
        </p:spPr>
        <p:txBody>
          <a:bodyPr/>
          <a:lstStyle>
            <a:lvl1pPr>
              <a:spcBef>
                <a:spcPts val="0"/>
              </a:spcBef>
              <a:defRPr sz="1960" baseline="0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Иванов </a:t>
            </a:r>
            <a:r>
              <a:rPr lang="ru-RU" dirty="0"/>
              <a:t>Иван Иванович</a:t>
            </a:r>
            <a:br>
              <a:rPr lang="ru-RU" dirty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Подразделение</a:t>
            </a:r>
          </a:p>
          <a:p>
            <a:pPr lvl="0"/>
            <a:endParaRPr lang="ru-RU" dirty="0"/>
          </a:p>
        </p:txBody>
      </p: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703" y="990209"/>
            <a:ext cx="1562917" cy="393811"/>
          </a:xfrm>
          <a:prstGeom prst="rect">
            <a:avLst/>
          </a:prstGeom>
          <a:effectLst/>
        </p:spPr>
      </p:pic>
      <p:sp>
        <p:nvSpPr>
          <p:cNvPr id="9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9477416" y="6486144"/>
            <a:ext cx="2980992" cy="1432988"/>
          </a:xfrm>
          <a:effectLst/>
        </p:spPr>
        <p:txBody>
          <a:bodyPr/>
          <a:lstStyle>
            <a:lvl1pPr>
              <a:spcBef>
                <a:spcPts val="0"/>
              </a:spcBef>
              <a:defRPr sz="154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Дата</a:t>
            </a:r>
            <a:endParaRPr lang="en-US" dirty="0" smtClean="0"/>
          </a:p>
        </p:txBody>
      </p:sp>
      <p:sp>
        <p:nvSpPr>
          <p:cNvPr id="46" name="Прямоугольник 45"/>
          <p:cNvSpPr/>
          <p:nvPr userDrawn="1"/>
        </p:nvSpPr>
        <p:spPr>
          <a:xfrm>
            <a:off x="12844109" y="5"/>
            <a:ext cx="3894147" cy="9601198"/>
          </a:xfrm>
          <a:prstGeom prst="rect">
            <a:avLst/>
          </a:prstGeom>
          <a:solidFill>
            <a:srgbClr val="2D8797"/>
          </a:solidFill>
          <a:ln>
            <a:noFill/>
          </a:ln>
        </p:spPr>
        <p:txBody>
          <a:bodyPr wrap="square" lIns="8064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80" b="1" dirty="0" smtClean="0">
                <a:solidFill>
                  <a:schemeClr val="bg1"/>
                </a:solidFill>
              </a:rPr>
              <a:t>Рекомендации </a:t>
            </a:r>
            <a:br>
              <a:rPr lang="ru-RU" sz="1680" b="1" dirty="0" smtClean="0">
                <a:solidFill>
                  <a:schemeClr val="bg1"/>
                </a:solidFill>
              </a:rPr>
            </a:br>
            <a:r>
              <a:rPr lang="ru-RU" sz="168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1090847" rtl="0" eaLnBrk="1" latinLnBrk="0" hangingPunct="1"/>
            <a:endParaRPr lang="ru-RU" sz="1120" b="1" kern="12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255592" indent="-255592" algn="l" defTabSz="1090847" rtl="0" eaLnBrk="1" latinLnBrk="0" hangingPunct="1">
              <a:spcAft>
                <a:spcPts val="280"/>
              </a:spcAft>
              <a:buFont typeface="+mj-lt"/>
              <a:buAutoNum type="arabicPeriod"/>
            </a:pPr>
            <a:r>
              <a:rPr lang="ru-RU" sz="112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373387" lvl="4" indent="-124462" algn="l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="0" dirty="0" err="1" smtClean="0">
                <a:solidFill>
                  <a:schemeClr val="bg1"/>
                </a:solidFill>
              </a:rPr>
              <a:t>Корп.шрифт</a:t>
            </a:r>
            <a:r>
              <a:rPr lang="ru-RU" sz="1120" b="0" dirty="0" smtClean="0">
                <a:solidFill>
                  <a:schemeClr val="bg1"/>
                </a:solidFill>
              </a:rPr>
              <a:t> для презентаций</a:t>
            </a:r>
            <a:r>
              <a:rPr lang="ru-RU" sz="1120" b="0" baseline="0" dirty="0" smtClean="0">
                <a:solidFill>
                  <a:schemeClr val="bg1"/>
                </a:solidFill>
              </a:rPr>
              <a:t> </a:t>
            </a:r>
            <a:r>
              <a:rPr lang="ru-RU" sz="1120" baseline="0" dirty="0" smtClean="0">
                <a:solidFill>
                  <a:schemeClr val="bg1"/>
                </a:solidFill>
              </a:rPr>
              <a:t>– </a:t>
            </a:r>
            <a:br>
              <a:rPr lang="ru-RU" sz="1120" baseline="0" dirty="0" smtClean="0">
                <a:solidFill>
                  <a:schemeClr val="bg1"/>
                </a:solidFill>
              </a:rPr>
            </a:br>
            <a:r>
              <a:rPr lang="en-US" sz="1120" b="1" dirty="0" smtClean="0">
                <a:solidFill>
                  <a:schemeClr val="bg1"/>
                </a:solidFill>
              </a:rPr>
              <a:t>Arial</a:t>
            </a:r>
            <a:r>
              <a:rPr lang="ru-RU" sz="1120" dirty="0" smtClean="0">
                <a:solidFill>
                  <a:schemeClr val="bg1"/>
                </a:solidFill>
              </a:rPr>
              <a:t> (</a:t>
            </a:r>
            <a:r>
              <a:rPr lang="ru-RU" sz="1120" i="1" dirty="0" smtClean="0">
                <a:solidFill>
                  <a:schemeClr val="bg1"/>
                </a:solidFill>
              </a:rPr>
              <a:t>д</a:t>
            </a:r>
            <a:r>
              <a:rPr lang="ru-RU" sz="1120" i="1" baseline="0" dirty="0" smtClean="0">
                <a:solidFill>
                  <a:schemeClr val="bg1"/>
                </a:solidFill>
              </a:rPr>
              <a:t>опустимо:</a:t>
            </a:r>
            <a:r>
              <a:rPr lang="ru-RU" sz="1120" baseline="0" dirty="0" smtClean="0">
                <a:solidFill>
                  <a:schemeClr val="bg1"/>
                </a:solidFill>
              </a:rPr>
              <a:t> </a:t>
            </a:r>
            <a:r>
              <a:rPr lang="en-US" sz="1120" baseline="0" dirty="0" smtClean="0">
                <a:solidFill>
                  <a:schemeClr val="bg1"/>
                </a:solidFill>
              </a:rPr>
              <a:t>Arial Narrow</a:t>
            </a:r>
            <a:r>
              <a:rPr lang="ru-RU" sz="1120" baseline="0" dirty="0" smtClean="0">
                <a:solidFill>
                  <a:schemeClr val="bg1"/>
                </a:solidFill>
              </a:rPr>
              <a:t>)</a:t>
            </a:r>
          </a:p>
          <a:p>
            <a:pPr marL="373387" lvl="4" indent="-124462" algn="l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aseline="0" dirty="0" smtClean="0">
                <a:solidFill>
                  <a:schemeClr val="bg1"/>
                </a:solidFill>
              </a:rPr>
              <a:t>Заголовок слайда – </a:t>
            </a:r>
            <a:r>
              <a:rPr lang="ru-RU" sz="1120" b="1" baseline="0" dirty="0" smtClean="0">
                <a:solidFill>
                  <a:schemeClr val="bg1"/>
                </a:solidFill>
              </a:rPr>
              <a:t>не ниже 16 </a:t>
            </a:r>
            <a:r>
              <a:rPr lang="ru-RU" sz="1120" b="1" baseline="0" dirty="0" err="1" smtClean="0">
                <a:solidFill>
                  <a:schemeClr val="bg1"/>
                </a:solidFill>
              </a:rPr>
              <a:t>пт</a:t>
            </a:r>
            <a:endParaRPr lang="ru-RU" sz="1120" b="1" baseline="0" dirty="0" smtClean="0">
              <a:solidFill>
                <a:schemeClr val="bg1"/>
              </a:solidFill>
            </a:endParaRPr>
          </a:p>
          <a:p>
            <a:pPr marL="373387" lvl="4" indent="-124462" algn="l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aseline="0" dirty="0" smtClean="0">
                <a:solidFill>
                  <a:schemeClr val="bg1"/>
                </a:solidFill>
              </a:rPr>
              <a:t>Текст на слайде – </a:t>
            </a:r>
            <a:r>
              <a:rPr lang="ru-RU" sz="1120" b="1" baseline="0" dirty="0" smtClean="0">
                <a:solidFill>
                  <a:schemeClr val="bg1"/>
                </a:solidFill>
              </a:rPr>
              <a:t>не ниже </a:t>
            </a:r>
            <a:r>
              <a:rPr lang="en-US" sz="1120" b="1" baseline="0" dirty="0" smtClean="0">
                <a:solidFill>
                  <a:schemeClr val="bg1"/>
                </a:solidFill>
              </a:rPr>
              <a:t>1</a:t>
            </a:r>
            <a:r>
              <a:rPr lang="ru-RU" sz="1120" b="1" baseline="0" dirty="0" smtClean="0">
                <a:solidFill>
                  <a:schemeClr val="bg1"/>
                </a:solidFill>
              </a:rPr>
              <a:t>2 </a:t>
            </a:r>
            <a:r>
              <a:rPr lang="ru-RU" sz="1120" b="1" baseline="0" dirty="0" err="1" smtClean="0">
                <a:solidFill>
                  <a:schemeClr val="bg1"/>
                </a:solidFill>
              </a:rPr>
              <a:t>пт</a:t>
            </a:r>
            <a:endParaRPr lang="ru-RU" sz="1120" b="1" baseline="0" dirty="0" smtClean="0">
              <a:solidFill>
                <a:schemeClr val="bg1"/>
              </a:solidFill>
            </a:endParaRPr>
          </a:p>
          <a:p>
            <a:pPr marL="373387" lvl="4" indent="-124462" algn="l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aseline="0" dirty="0" smtClean="0">
                <a:solidFill>
                  <a:schemeClr val="bg1"/>
                </a:solidFill>
              </a:rPr>
              <a:t>Примечания – </a:t>
            </a:r>
            <a:r>
              <a:rPr lang="ru-RU" sz="1120" b="1" baseline="0" dirty="0" smtClean="0">
                <a:solidFill>
                  <a:schemeClr val="bg1"/>
                </a:solidFill>
              </a:rPr>
              <a:t>не ниже </a:t>
            </a:r>
            <a:r>
              <a:rPr lang="en-US" sz="1120" b="1" baseline="0" dirty="0" smtClean="0">
                <a:solidFill>
                  <a:schemeClr val="bg1"/>
                </a:solidFill>
              </a:rPr>
              <a:t>8</a:t>
            </a:r>
            <a:r>
              <a:rPr lang="ru-RU" sz="1120" b="1" baseline="0" dirty="0" smtClean="0">
                <a:solidFill>
                  <a:schemeClr val="bg1"/>
                </a:solidFill>
              </a:rPr>
              <a:t> </a:t>
            </a:r>
            <a:r>
              <a:rPr lang="ru-RU" sz="1120" b="1" baseline="0" dirty="0" err="1" smtClean="0">
                <a:solidFill>
                  <a:schemeClr val="bg1"/>
                </a:solidFill>
              </a:rPr>
              <a:t>пт</a:t>
            </a:r>
            <a:endParaRPr lang="ru-RU" sz="1120" b="1" baseline="0" dirty="0" smtClean="0">
              <a:solidFill>
                <a:schemeClr val="bg1"/>
              </a:solidFill>
            </a:endParaRPr>
          </a:p>
          <a:p>
            <a:pPr marL="373387" lvl="4" indent="-124462" algn="l">
              <a:spcAft>
                <a:spcPts val="1120"/>
              </a:spcAft>
              <a:buFont typeface="Arial" panose="020B0604020202020204" pitchFamily="34" charset="0"/>
              <a:buChar char="•"/>
            </a:pPr>
            <a:r>
              <a:rPr lang="ru-RU" sz="1120" baseline="0" dirty="0" smtClean="0">
                <a:solidFill>
                  <a:schemeClr val="bg1"/>
                </a:solidFill>
              </a:rPr>
              <a:t>Используйте на слайде </a:t>
            </a:r>
            <a:br>
              <a:rPr lang="ru-RU" sz="1120" baseline="0" dirty="0" smtClean="0">
                <a:solidFill>
                  <a:schemeClr val="bg1"/>
                </a:solidFill>
              </a:rPr>
            </a:br>
            <a:r>
              <a:rPr lang="ru-RU" sz="1120" b="1" baseline="0" dirty="0" smtClean="0">
                <a:solidFill>
                  <a:schemeClr val="bg1"/>
                </a:solidFill>
              </a:rPr>
              <a:t>не более 3 размеров шрифтов</a:t>
            </a:r>
            <a:endParaRPr lang="en-US" sz="1120" b="1" baseline="0" dirty="0" smtClean="0">
              <a:solidFill>
                <a:schemeClr val="bg1"/>
              </a:solidFill>
            </a:endParaRPr>
          </a:p>
          <a:p>
            <a:pPr marL="255592" indent="-255592" algn="l" defTabSz="1090847" rtl="0" eaLnBrk="1" latinLnBrk="0" hangingPunct="1">
              <a:spcBef>
                <a:spcPts val="420"/>
              </a:spcBef>
              <a:spcAft>
                <a:spcPts val="280"/>
              </a:spcAft>
              <a:buFont typeface="+mj-lt"/>
              <a:buAutoNum type="arabicPeriod"/>
            </a:pPr>
            <a:r>
              <a:rPr lang="ru-RU" sz="112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373387" lvl="1" indent="-111127" algn="l" defTabSz="1090847" rtl="0" eaLnBrk="1" latinLnBrk="0" hangingPunct="1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373387" lvl="1" indent="-111127" algn="l" defTabSz="1090847" rtl="0" eaLnBrk="1" latinLnBrk="0" hangingPunct="1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1120" b="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373387" lvl="1" indent="-111127" algn="l" defTabSz="1090847" rtl="0" eaLnBrk="1" latinLnBrk="0" hangingPunct="1">
              <a:spcAft>
                <a:spcPts val="1120"/>
              </a:spcAft>
              <a:buFont typeface="Arial" panose="020B0604020202020204" pitchFamily="34" charset="0"/>
              <a:buChar char="•"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255592" marR="0" lvl="0" indent="-255592" algn="l" defTabSz="1090847" rtl="0" eaLnBrk="1" fontAlgn="auto" latinLnBrk="0" hangingPunct="1">
              <a:lnSpc>
                <a:spcPct val="100000"/>
              </a:lnSpc>
              <a:spcBef>
                <a:spcPts val="420"/>
              </a:spcBef>
              <a:spcAft>
                <a:spcPts val="28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112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373387" marR="0" lvl="1" indent="-117796" algn="l" defTabSz="10908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2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120" dirty="0" smtClean="0">
                <a:solidFill>
                  <a:schemeClr val="bg1"/>
                </a:solidFill>
              </a:rPr>
              <a:t>Выбирайте оформление</a:t>
            </a:r>
            <a:r>
              <a:rPr lang="ru-RU" sz="1120" baseline="0" dirty="0" smtClean="0">
                <a:solidFill>
                  <a:schemeClr val="bg1"/>
                </a:solidFill>
              </a:rPr>
              <a:t> </a:t>
            </a:r>
            <a:br>
              <a:rPr lang="ru-RU" sz="1120" baseline="0" dirty="0" smtClean="0">
                <a:solidFill>
                  <a:schemeClr val="bg1"/>
                </a:solidFill>
              </a:rPr>
            </a:br>
            <a:r>
              <a:rPr lang="ru-RU" sz="1120" baseline="0" dirty="0" smtClean="0">
                <a:solidFill>
                  <a:schemeClr val="bg1"/>
                </a:solidFill>
              </a:rPr>
              <a:t>иконок </a:t>
            </a:r>
            <a:r>
              <a:rPr lang="ru-RU" sz="1120" dirty="0" smtClean="0">
                <a:solidFill>
                  <a:schemeClr val="bg1"/>
                </a:solidFill>
              </a:rPr>
              <a:t>в</a:t>
            </a:r>
            <a:r>
              <a:rPr lang="ru-RU" sz="1120" baseline="0" dirty="0" smtClean="0">
                <a:solidFill>
                  <a:schemeClr val="bg1"/>
                </a:solidFill>
              </a:rPr>
              <a:t> едином стиле</a:t>
            </a:r>
            <a:endParaRPr lang="ru-RU" sz="1120" b="1" kern="12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255592" marR="0" lvl="0" indent="-255592" algn="l" defTabSz="1090847" rtl="0" eaLnBrk="1" fontAlgn="auto" latinLnBrk="0" hangingPunct="1">
              <a:lnSpc>
                <a:spcPct val="100000"/>
              </a:lnSpc>
              <a:spcBef>
                <a:spcPts val="420"/>
              </a:spcBef>
              <a:spcAft>
                <a:spcPts val="28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1120" b="1" dirty="0" smtClean="0">
                <a:solidFill>
                  <a:schemeClr val="bg1"/>
                </a:solidFill>
              </a:rPr>
              <a:t>ИЗОБРАЖЕНИЯ</a:t>
            </a:r>
          </a:p>
          <a:p>
            <a:pPr marL="373387" lvl="1" indent="-117796">
              <a:spcAft>
                <a:spcPts val="280"/>
              </a:spcAft>
              <a:buFont typeface="Arial" panose="020B0604020202020204" pitchFamily="34" charset="0"/>
              <a:buChar char="•"/>
            </a:pPr>
            <a:r>
              <a:rPr lang="ru-RU" sz="1120" dirty="0" smtClean="0">
                <a:solidFill>
                  <a:schemeClr val="bg1"/>
                </a:solidFill>
              </a:rPr>
              <a:t>Нельзя</a:t>
            </a:r>
            <a:r>
              <a:rPr lang="ru-RU" sz="1120" baseline="0" dirty="0" smtClean="0">
                <a:solidFill>
                  <a:schemeClr val="bg1"/>
                </a:solidFill>
              </a:rPr>
              <a:t> искажать пропорции</a:t>
            </a:r>
          </a:p>
          <a:p>
            <a:pPr marL="373387" lvl="1" indent="-117796">
              <a:spcAft>
                <a:spcPts val="1120"/>
              </a:spcAft>
              <a:buFont typeface="Arial" panose="020B0604020202020204" pitchFamily="34" charset="0"/>
              <a:buChar char="•"/>
            </a:pPr>
            <a:r>
              <a:rPr lang="ru-RU" sz="1120" dirty="0" smtClean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1120" baseline="0" dirty="0" smtClean="0">
                <a:solidFill>
                  <a:schemeClr val="bg1"/>
                </a:solidFill>
              </a:rPr>
              <a:t> – </a:t>
            </a:r>
            <a:br>
              <a:rPr lang="ru-RU" sz="1120" baseline="0" dirty="0" smtClean="0">
                <a:solidFill>
                  <a:schemeClr val="bg1"/>
                </a:solidFill>
              </a:rPr>
            </a:br>
            <a:r>
              <a:rPr lang="ru-RU" sz="1120" baseline="0" dirty="0" smtClean="0">
                <a:solidFill>
                  <a:schemeClr val="bg1"/>
                </a:solidFill>
              </a:rPr>
              <a:t>не более 150 пикселей на дюйм</a:t>
            </a:r>
            <a:endParaRPr lang="ru-RU" sz="1120" b="1" dirty="0" smtClean="0">
              <a:solidFill>
                <a:schemeClr val="bg1"/>
              </a:solidFill>
            </a:endParaRPr>
          </a:p>
          <a:p>
            <a:pPr marL="255592" marR="0" lvl="0" indent="-255592" algn="l" defTabSz="1090847" rtl="0" eaLnBrk="1" fontAlgn="auto" latinLnBrk="0" hangingPunct="1">
              <a:lnSpc>
                <a:spcPct val="100000"/>
              </a:lnSpc>
              <a:spcBef>
                <a:spcPts val="420"/>
              </a:spcBef>
              <a:spcAft>
                <a:spcPts val="28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112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373387" marR="0" lvl="1" indent="-128907" algn="l" defTabSz="10908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373387" marR="0" lvl="1" indent="-128907" algn="l" defTabSz="10908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373387" marR="0" lvl="1" indent="-128907" algn="l" defTabSz="10908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8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12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801018" marR="0" lvl="1" indent="-255592" algn="l" defTabSz="10908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2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1120" b="1" kern="12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Прямоугольник 46"/>
          <p:cNvSpPr/>
          <p:nvPr userDrawn="1"/>
        </p:nvSpPr>
        <p:spPr>
          <a:xfrm>
            <a:off x="12948728" y="127541"/>
            <a:ext cx="528627" cy="815657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980" dirty="0">
                <a:solidFill>
                  <a:srgbClr val="FFFFFF"/>
                </a:solidFill>
              </a:rPr>
              <a:t>140</a:t>
            </a:r>
            <a:endParaRPr lang="ru-RU" sz="98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</a:t>
            </a:r>
            <a:r>
              <a:rPr lang="en-US" sz="980" dirty="0">
                <a:solidFill>
                  <a:srgbClr val="FFFFFF"/>
                </a:solidFill>
              </a:rPr>
              <a:t>49</a:t>
            </a:r>
            <a:endParaRPr lang="ru-RU" sz="980" dirty="0">
              <a:solidFill>
                <a:srgbClr val="FFFFFF"/>
              </a:solidFill>
            </a:endParaRPr>
          </a:p>
        </p:txBody>
      </p:sp>
      <p:sp>
        <p:nvSpPr>
          <p:cNvPr id="48" name="Прямоугольник 47"/>
          <p:cNvSpPr/>
          <p:nvPr userDrawn="1"/>
        </p:nvSpPr>
        <p:spPr>
          <a:xfrm>
            <a:off x="12948728" y="1758850"/>
            <a:ext cx="528627" cy="81788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9" name="Прямоугольник 48"/>
          <p:cNvSpPr/>
          <p:nvPr userDrawn="1"/>
        </p:nvSpPr>
        <p:spPr>
          <a:xfrm>
            <a:off x="12948728" y="943195"/>
            <a:ext cx="528627" cy="815659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0" name="Прямоугольник 49"/>
          <p:cNvSpPr/>
          <p:nvPr userDrawn="1"/>
        </p:nvSpPr>
        <p:spPr>
          <a:xfrm>
            <a:off x="12948728" y="6286104"/>
            <a:ext cx="528627" cy="815659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1" name="Прямоугольник 50"/>
          <p:cNvSpPr/>
          <p:nvPr userDrawn="1"/>
        </p:nvSpPr>
        <p:spPr>
          <a:xfrm>
            <a:off x="12948728" y="3030121"/>
            <a:ext cx="528627" cy="81788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2" name="Прямоугольник 51"/>
          <p:cNvSpPr/>
          <p:nvPr userDrawn="1"/>
        </p:nvSpPr>
        <p:spPr>
          <a:xfrm>
            <a:off x="12948728" y="3839114"/>
            <a:ext cx="528627" cy="815657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53" name="Прямоугольник 52"/>
          <p:cNvSpPr/>
          <p:nvPr userDrawn="1"/>
        </p:nvSpPr>
        <p:spPr>
          <a:xfrm>
            <a:off x="12948728" y="4654776"/>
            <a:ext cx="528627" cy="815659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4" name="Прямоугольник 53"/>
          <p:cNvSpPr/>
          <p:nvPr userDrawn="1"/>
        </p:nvSpPr>
        <p:spPr>
          <a:xfrm>
            <a:off x="12948728" y="5470432"/>
            <a:ext cx="528627" cy="815657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5" name="Прямоугольник 54"/>
          <p:cNvSpPr/>
          <p:nvPr userDrawn="1"/>
        </p:nvSpPr>
        <p:spPr>
          <a:xfrm>
            <a:off x="12948728" y="7101741"/>
            <a:ext cx="528627" cy="81788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6" name="Прямоугольник 55"/>
          <p:cNvSpPr/>
          <p:nvPr userDrawn="1"/>
        </p:nvSpPr>
        <p:spPr>
          <a:xfrm>
            <a:off x="12948728" y="7919621"/>
            <a:ext cx="528627" cy="81788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7" name="Прямоугольник 56"/>
          <p:cNvSpPr/>
          <p:nvPr userDrawn="1"/>
        </p:nvSpPr>
        <p:spPr>
          <a:xfrm>
            <a:off x="12948730" y="1758850"/>
            <a:ext cx="528627" cy="81788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8" name="Прямоугольник 57"/>
          <p:cNvSpPr/>
          <p:nvPr userDrawn="1"/>
        </p:nvSpPr>
        <p:spPr>
          <a:xfrm>
            <a:off x="12948730" y="943195"/>
            <a:ext cx="528627" cy="815659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9" name="Прямоугольник 58"/>
          <p:cNvSpPr/>
          <p:nvPr userDrawn="1"/>
        </p:nvSpPr>
        <p:spPr>
          <a:xfrm>
            <a:off x="12948730" y="6286110"/>
            <a:ext cx="528627" cy="815659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60" name="Прямоугольник 59"/>
          <p:cNvSpPr/>
          <p:nvPr userDrawn="1"/>
        </p:nvSpPr>
        <p:spPr>
          <a:xfrm>
            <a:off x="12948730" y="3030121"/>
            <a:ext cx="528627" cy="81788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61" name="Прямоугольник 60"/>
          <p:cNvSpPr/>
          <p:nvPr userDrawn="1"/>
        </p:nvSpPr>
        <p:spPr>
          <a:xfrm>
            <a:off x="12948730" y="3839114"/>
            <a:ext cx="528627" cy="815657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62" name="Прямоугольник 61"/>
          <p:cNvSpPr/>
          <p:nvPr userDrawn="1"/>
        </p:nvSpPr>
        <p:spPr>
          <a:xfrm>
            <a:off x="12948730" y="4654776"/>
            <a:ext cx="528627" cy="815659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63" name="Прямоугольник 62"/>
          <p:cNvSpPr/>
          <p:nvPr userDrawn="1"/>
        </p:nvSpPr>
        <p:spPr>
          <a:xfrm>
            <a:off x="12948730" y="5470432"/>
            <a:ext cx="528627" cy="815657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64" name="Прямоугольник 63"/>
          <p:cNvSpPr/>
          <p:nvPr userDrawn="1"/>
        </p:nvSpPr>
        <p:spPr>
          <a:xfrm>
            <a:off x="12948730" y="7101741"/>
            <a:ext cx="528627" cy="81788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65" name="Прямоугольник 64"/>
          <p:cNvSpPr/>
          <p:nvPr userDrawn="1"/>
        </p:nvSpPr>
        <p:spPr>
          <a:xfrm>
            <a:off x="12948730" y="7919621"/>
            <a:ext cx="528627" cy="81788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31</a:t>
            </a:r>
          </a:p>
        </p:txBody>
      </p:sp>
      <p:cxnSp>
        <p:nvCxnSpPr>
          <p:cNvPr id="66" name="Прямая соединительная линия 65"/>
          <p:cNvCxnSpPr/>
          <p:nvPr userDrawn="1"/>
        </p:nvCxnSpPr>
        <p:spPr bwMode="auto">
          <a:xfrm>
            <a:off x="13644536" y="829733"/>
            <a:ext cx="2871471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65504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69277" y="1314389"/>
            <a:ext cx="5962777" cy="7442270"/>
          </a:xfrm>
        </p:spPr>
        <p:txBody>
          <a:bodyPr/>
          <a:lstStyle>
            <a:lvl1pPr>
              <a:defRPr sz="2326"/>
            </a:lvl1pPr>
            <a:lvl2pPr marL="691286" indent="-246155">
              <a:defRPr sz="2068"/>
            </a:lvl2pPr>
            <a:lvl3pPr marL="1158981" indent="-262566">
              <a:defRPr sz="1938"/>
            </a:lvl3pPr>
            <a:lvl4pPr marL="1505650" indent="-227694">
              <a:tabLst>
                <a:tab pos="1505650" algn="l"/>
              </a:tabLst>
              <a:defRPr sz="1551" b="0"/>
            </a:lvl4pPr>
            <a:lvl5pPr marL="1850266" indent="-192823">
              <a:defRPr sz="1551" b="0"/>
            </a:lvl5pPr>
            <a:lvl6pPr>
              <a:defRPr sz="2326"/>
            </a:lvl6pPr>
            <a:lvl7pPr>
              <a:defRPr sz="2326"/>
            </a:lvl7pPr>
            <a:lvl8pPr>
              <a:defRPr sz="2326"/>
            </a:lvl8pPr>
            <a:lvl9pPr>
              <a:defRPr sz="2326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95328" y="1314389"/>
            <a:ext cx="5973925" cy="7442270"/>
          </a:xfr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lang="ru-RU" sz="2326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1286" indent="-246155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2068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8981" indent="-262566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938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5650" indent="-227694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551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0266" indent="-19282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551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2326"/>
            </a:lvl6pPr>
            <a:lvl7pPr>
              <a:defRPr sz="2326"/>
            </a:lvl7pPr>
            <a:lvl8pPr>
              <a:defRPr sz="2326"/>
            </a:lvl8pPr>
            <a:lvl9pPr>
              <a:defRPr sz="2326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5889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149165"/>
            <a:ext cx="5656263" cy="895668"/>
          </a:xfrm>
        </p:spPr>
        <p:txBody>
          <a:bodyPr anchor="b"/>
          <a:lstStyle>
            <a:lvl1pPr marL="0" indent="0">
              <a:buNone/>
              <a:defRPr sz="2326" b="1"/>
            </a:lvl1pPr>
            <a:lvl2pPr marL="590668" indent="0">
              <a:buNone/>
              <a:defRPr sz="2585" b="1"/>
            </a:lvl2pPr>
            <a:lvl3pPr marL="1181335" indent="0">
              <a:buNone/>
              <a:defRPr sz="2326" b="1"/>
            </a:lvl3pPr>
            <a:lvl4pPr marL="1772004" indent="0">
              <a:buNone/>
              <a:defRPr sz="2068" b="1"/>
            </a:lvl4pPr>
            <a:lvl5pPr marL="2362672" indent="0">
              <a:buNone/>
              <a:defRPr sz="2068" b="1"/>
            </a:lvl5pPr>
            <a:lvl6pPr marL="2953340" indent="0">
              <a:buNone/>
              <a:defRPr sz="2068" b="1"/>
            </a:lvl6pPr>
            <a:lvl7pPr marL="3544010" indent="0">
              <a:buNone/>
              <a:defRPr sz="2068" b="1"/>
            </a:lvl7pPr>
            <a:lvl8pPr marL="4134676" indent="0">
              <a:buNone/>
              <a:defRPr sz="2068" b="1"/>
            </a:lvl8pPr>
            <a:lvl9pPr marL="4725344" indent="0">
              <a:buNone/>
              <a:defRPr sz="206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0080" y="3044834"/>
            <a:ext cx="5656263" cy="5711825"/>
          </a:xfrm>
        </p:spPr>
        <p:txBody>
          <a:bodyPr/>
          <a:lstStyle>
            <a:lvl1pPr>
              <a:defRPr sz="2326"/>
            </a:lvl1pPr>
            <a:lvl2pPr>
              <a:defRPr sz="2068"/>
            </a:lvl2pPr>
            <a:lvl3pPr>
              <a:defRPr sz="1938"/>
            </a:lvl3pPr>
            <a:lvl4pPr>
              <a:defRPr sz="1551"/>
            </a:lvl4pPr>
            <a:lvl5pPr>
              <a:defRPr sz="1551"/>
            </a:lvl5pPr>
            <a:lvl6pPr>
              <a:defRPr sz="2068"/>
            </a:lvl6pPr>
            <a:lvl7pPr>
              <a:defRPr sz="2068"/>
            </a:lvl7pPr>
            <a:lvl8pPr>
              <a:defRPr sz="2068"/>
            </a:lvl8pPr>
            <a:lvl9pPr>
              <a:defRPr sz="2068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3041" y="2149165"/>
            <a:ext cx="5658486" cy="895668"/>
          </a:xfrm>
        </p:spPr>
        <p:txBody>
          <a:bodyPr anchor="b"/>
          <a:lstStyle>
            <a:lvl1pPr marL="0" indent="0">
              <a:buNone/>
              <a:defRPr sz="2326" b="1"/>
            </a:lvl1pPr>
            <a:lvl2pPr marL="590668" indent="0">
              <a:buNone/>
              <a:defRPr sz="2585" b="1"/>
            </a:lvl2pPr>
            <a:lvl3pPr marL="1181335" indent="0">
              <a:buNone/>
              <a:defRPr sz="2326" b="1"/>
            </a:lvl3pPr>
            <a:lvl4pPr marL="1772004" indent="0">
              <a:buNone/>
              <a:defRPr sz="2068" b="1"/>
            </a:lvl4pPr>
            <a:lvl5pPr marL="2362672" indent="0">
              <a:buNone/>
              <a:defRPr sz="2068" b="1"/>
            </a:lvl5pPr>
            <a:lvl6pPr marL="2953340" indent="0">
              <a:buNone/>
              <a:defRPr sz="2068" b="1"/>
            </a:lvl6pPr>
            <a:lvl7pPr marL="3544010" indent="0">
              <a:buNone/>
              <a:defRPr sz="2068" b="1"/>
            </a:lvl7pPr>
            <a:lvl8pPr marL="4134676" indent="0">
              <a:buNone/>
              <a:defRPr sz="2068" b="1"/>
            </a:lvl8pPr>
            <a:lvl9pPr marL="4725344" indent="0">
              <a:buNone/>
              <a:defRPr sz="206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03041" y="3044834"/>
            <a:ext cx="5658486" cy="5711825"/>
          </a:xfrm>
        </p:spPr>
        <p:txBody>
          <a:bodyPr/>
          <a:lstStyle>
            <a:lvl1pPr>
              <a:defRPr sz="2326"/>
            </a:lvl1pPr>
            <a:lvl2pPr>
              <a:defRPr sz="2068"/>
            </a:lvl2pPr>
            <a:lvl3pPr>
              <a:defRPr sz="1938"/>
            </a:lvl3pPr>
            <a:lvl4pPr>
              <a:defRPr sz="1551"/>
            </a:lvl4pPr>
            <a:lvl5pPr>
              <a:defRPr sz="1551"/>
            </a:lvl5pPr>
            <a:lvl6pPr>
              <a:defRPr sz="2068"/>
            </a:lvl6pPr>
            <a:lvl7pPr>
              <a:defRPr sz="2068"/>
            </a:lvl7pPr>
            <a:lvl8pPr>
              <a:defRPr sz="2068"/>
            </a:lvl8pPr>
            <a:lvl9pPr>
              <a:defRPr sz="2068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8542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91" y="382271"/>
            <a:ext cx="4211639" cy="1626871"/>
          </a:xfrm>
        </p:spPr>
        <p:txBody>
          <a:bodyPr anchor="b"/>
          <a:lstStyle>
            <a:lvl1pPr algn="l">
              <a:defRPr sz="2326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5072" y="1573536"/>
            <a:ext cx="7156450" cy="7003101"/>
          </a:xfrm>
        </p:spPr>
        <p:txBody>
          <a:bodyPr/>
          <a:lstStyle>
            <a:lvl1pPr>
              <a:defRPr sz="2326"/>
            </a:lvl1pPr>
            <a:lvl2pPr>
              <a:defRPr sz="2068"/>
            </a:lvl2pPr>
            <a:lvl3pPr>
              <a:defRPr sz="1938"/>
            </a:lvl3pPr>
            <a:lvl4pPr>
              <a:defRPr sz="1551"/>
            </a:lvl4pPr>
            <a:lvl5pPr>
              <a:defRPr sz="1551"/>
            </a:lvl5pPr>
            <a:lvl6pPr>
              <a:defRPr sz="2585"/>
            </a:lvl6pPr>
            <a:lvl7pPr>
              <a:defRPr sz="2585"/>
            </a:lvl7pPr>
            <a:lvl8pPr>
              <a:defRPr sz="2585"/>
            </a:lvl8pPr>
            <a:lvl9pPr>
              <a:defRPr sz="258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0091" y="2009146"/>
            <a:ext cx="4211639" cy="6567488"/>
          </a:xfrm>
        </p:spPr>
        <p:txBody>
          <a:bodyPr/>
          <a:lstStyle>
            <a:lvl1pPr marL="0" indent="0">
              <a:buNone/>
              <a:defRPr sz="1551"/>
            </a:lvl1pPr>
            <a:lvl2pPr marL="590668" indent="0">
              <a:buNone/>
              <a:defRPr sz="1551"/>
            </a:lvl2pPr>
            <a:lvl3pPr marL="1181335" indent="0">
              <a:buNone/>
              <a:defRPr sz="1422"/>
            </a:lvl3pPr>
            <a:lvl4pPr marL="1772004" indent="0">
              <a:buNone/>
              <a:defRPr sz="1163"/>
            </a:lvl4pPr>
            <a:lvl5pPr marL="2362672" indent="0">
              <a:buNone/>
              <a:defRPr sz="1163"/>
            </a:lvl5pPr>
            <a:lvl6pPr marL="2953340" indent="0">
              <a:buNone/>
              <a:defRPr sz="1163"/>
            </a:lvl6pPr>
            <a:lvl7pPr marL="3544010" indent="0">
              <a:buNone/>
              <a:defRPr sz="1163"/>
            </a:lvl7pPr>
            <a:lvl8pPr marL="4134676" indent="0">
              <a:buNone/>
              <a:defRPr sz="1163"/>
            </a:lvl8pPr>
            <a:lvl9pPr marL="4725344" indent="0">
              <a:buNone/>
              <a:defRPr sz="116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013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203" y="6721025"/>
            <a:ext cx="7680960" cy="793435"/>
          </a:xfrm>
        </p:spPr>
        <p:txBody>
          <a:bodyPr anchor="b"/>
          <a:lstStyle>
            <a:lvl1pPr algn="l">
              <a:defRPr sz="2326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135"/>
            </a:lvl1pPr>
            <a:lvl2pPr marL="590668" indent="0">
              <a:buNone/>
              <a:defRPr sz="3618"/>
            </a:lvl2pPr>
            <a:lvl3pPr marL="1181335" indent="0">
              <a:buNone/>
              <a:defRPr sz="2972"/>
            </a:lvl3pPr>
            <a:lvl4pPr marL="1772004" indent="0">
              <a:buNone/>
              <a:defRPr sz="2585"/>
            </a:lvl4pPr>
            <a:lvl5pPr marL="2362672" indent="0">
              <a:buNone/>
              <a:defRPr sz="2585"/>
            </a:lvl5pPr>
            <a:lvl6pPr marL="2953340" indent="0">
              <a:buNone/>
              <a:defRPr sz="2585"/>
            </a:lvl6pPr>
            <a:lvl7pPr marL="3544010" indent="0">
              <a:buNone/>
              <a:defRPr sz="2585"/>
            </a:lvl7pPr>
            <a:lvl8pPr marL="4134676" indent="0">
              <a:buNone/>
              <a:defRPr sz="2585"/>
            </a:lvl8pPr>
            <a:lvl9pPr marL="4725344" indent="0">
              <a:buNone/>
              <a:defRPr sz="2585"/>
            </a:lvl9pPr>
          </a:lstStyle>
          <a:p>
            <a:pPr lvl="0"/>
            <a:r>
              <a:rPr lang="ru-RU" noProof="0" dirty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203" y="7514459"/>
            <a:ext cx="7680960" cy="1126808"/>
          </a:xfrm>
        </p:spPr>
        <p:txBody>
          <a:bodyPr/>
          <a:lstStyle>
            <a:lvl1pPr marL="0" indent="0">
              <a:buNone/>
              <a:defRPr sz="2068"/>
            </a:lvl1pPr>
            <a:lvl2pPr marL="590668" indent="0">
              <a:buNone/>
              <a:defRPr sz="1551"/>
            </a:lvl2pPr>
            <a:lvl3pPr marL="1181335" indent="0">
              <a:buNone/>
              <a:defRPr sz="1422"/>
            </a:lvl3pPr>
            <a:lvl4pPr marL="1772004" indent="0">
              <a:buNone/>
              <a:defRPr sz="1163"/>
            </a:lvl4pPr>
            <a:lvl5pPr marL="2362672" indent="0">
              <a:buNone/>
              <a:defRPr sz="1163"/>
            </a:lvl5pPr>
            <a:lvl6pPr marL="2953340" indent="0">
              <a:buNone/>
              <a:defRPr sz="1163"/>
            </a:lvl6pPr>
            <a:lvl7pPr marL="3544010" indent="0">
              <a:buNone/>
              <a:defRPr sz="1163"/>
            </a:lvl7pPr>
            <a:lvl8pPr marL="4134676" indent="0">
              <a:buNone/>
              <a:defRPr sz="1163"/>
            </a:lvl8pPr>
            <a:lvl9pPr marL="4725344" indent="0">
              <a:buNone/>
              <a:defRPr sz="116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3106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ило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Текст 18"/>
          <p:cNvSpPr>
            <a:spLocks noGrp="1"/>
          </p:cNvSpPr>
          <p:nvPr>
            <p:ph type="body" sz="quarter" idx="11"/>
          </p:nvPr>
        </p:nvSpPr>
        <p:spPr>
          <a:xfrm>
            <a:off x="857194" y="1147250"/>
            <a:ext cx="4132456" cy="406273"/>
          </a:xfrm>
        </p:spPr>
        <p:txBody>
          <a:bodyPr/>
          <a:lstStyle>
            <a:lvl1pPr>
              <a:defRPr kumimoji="0" lang="ru-RU" sz="2972" b="0" i="0" u="none" strike="noStrike" kern="1200" cap="none" spc="0" normalizeH="0" baseline="0" dirty="0" smtClean="0">
                <a:ln>
                  <a:noFill/>
                </a:ln>
                <a:solidFill>
                  <a:srgbClr val="008C95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2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3655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3622159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Прямая соединительная линия 10"/>
          <p:cNvCxnSpPr/>
          <p:nvPr/>
        </p:nvCxnSpPr>
        <p:spPr bwMode="auto">
          <a:xfrm>
            <a:off x="3622159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581550" y="1604607"/>
            <a:ext cx="1863225" cy="2018493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1581550" y="4264276"/>
            <a:ext cx="1863225" cy="2018493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1581550" y="6736560"/>
            <a:ext cx="1863225" cy="2018493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3650341" y="1782723"/>
            <a:ext cx="5145415" cy="293691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3650341" y="2134562"/>
            <a:ext cx="5145415" cy="1568739"/>
          </a:xfrm>
        </p:spPr>
        <p:txBody>
          <a:bodyPr/>
          <a:lstStyle>
            <a:lvl1pPr>
              <a:defRPr lang="ru-RU" sz="1422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1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3650341" y="4375047"/>
            <a:ext cx="5145415" cy="293691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2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3650341" y="4726886"/>
            <a:ext cx="5145415" cy="1568739"/>
          </a:xfrm>
        </p:spPr>
        <p:txBody>
          <a:bodyPr/>
          <a:lstStyle>
            <a:lvl1pPr>
              <a:defRPr lang="ru-RU" sz="1422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3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3650341" y="6924699"/>
            <a:ext cx="5145415" cy="293691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4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3650341" y="7276535"/>
            <a:ext cx="5145415" cy="1568739"/>
          </a:xfrm>
        </p:spPr>
        <p:txBody>
          <a:bodyPr/>
          <a:lstStyle>
            <a:lvl1pPr>
              <a:defRPr lang="ru-RU" sz="1422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3622159" y="4681341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Прямая соединительная линия 19"/>
          <p:cNvCxnSpPr/>
          <p:nvPr/>
        </p:nvCxnSpPr>
        <p:spPr bwMode="auto">
          <a:xfrm>
            <a:off x="3622159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Прямая соединительная линия 24"/>
          <p:cNvCxnSpPr/>
          <p:nvPr/>
        </p:nvCxnSpPr>
        <p:spPr bwMode="auto">
          <a:xfrm>
            <a:off x="3622159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Прямая соединительная линия 25"/>
          <p:cNvCxnSpPr/>
          <p:nvPr/>
        </p:nvCxnSpPr>
        <p:spPr bwMode="auto">
          <a:xfrm>
            <a:off x="3622159" y="4681341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Прямая соединительная линия 26"/>
          <p:cNvCxnSpPr/>
          <p:nvPr/>
        </p:nvCxnSpPr>
        <p:spPr bwMode="auto">
          <a:xfrm>
            <a:off x="3622159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Прямая соединительная линия 27"/>
          <p:cNvCxnSpPr/>
          <p:nvPr/>
        </p:nvCxnSpPr>
        <p:spPr bwMode="auto">
          <a:xfrm>
            <a:off x="3622159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3622159" y="4681341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3622159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3622159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3622159" y="4681341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 userDrawn="1"/>
        </p:nvCxnSpPr>
        <p:spPr bwMode="auto">
          <a:xfrm>
            <a:off x="3622159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3622159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3622159" y="4681341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0239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1437161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437160" y="2134994"/>
            <a:ext cx="3100651" cy="3359038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5023624" y="2134994"/>
            <a:ext cx="3100651" cy="3359038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8722144" y="2134994"/>
            <a:ext cx="3100651" cy="3359038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422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1465339" y="6009666"/>
            <a:ext cx="3235277" cy="356962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1465339" y="6361504"/>
            <a:ext cx="3235277" cy="1906699"/>
          </a:xfrm>
        </p:spPr>
        <p:txBody>
          <a:bodyPr/>
          <a:lstStyle>
            <a:lvl1pPr>
              <a:defRPr lang="ru-RU" sz="1551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4904184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4932364" y="6009666"/>
            <a:ext cx="3235277" cy="356962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5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4932364" y="6361504"/>
            <a:ext cx="3235277" cy="1906699"/>
          </a:xfrm>
        </p:spPr>
        <p:txBody>
          <a:bodyPr/>
          <a:lstStyle>
            <a:lvl1pPr>
              <a:defRPr lang="ru-RU" sz="1551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 bwMode="auto">
          <a:xfrm>
            <a:off x="8694499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8722679" y="6009666"/>
            <a:ext cx="3235277" cy="356962"/>
          </a:xfrm>
        </p:spPr>
        <p:txBody>
          <a:bodyPr/>
          <a:lstStyle>
            <a:lvl1pPr>
              <a:defRPr lang="ru-RU" sz="1551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8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8722679" y="6361504"/>
            <a:ext cx="3235277" cy="1906699"/>
          </a:xfrm>
        </p:spPr>
        <p:txBody>
          <a:bodyPr/>
          <a:lstStyle>
            <a:lvl1pPr>
              <a:defRPr lang="ru-RU" sz="1551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 bwMode="auto">
          <a:xfrm>
            <a:off x="1437161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Прямая соединительная линия 21"/>
          <p:cNvCxnSpPr/>
          <p:nvPr/>
        </p:nvCxnSpPr>
        <p:spPr bwMode="auto">
          <a:xfrm>
            <a:off x="4904184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Прямая соединительная линия 22"/>
          <p:cNvCxnSpPr/>
          <p:nvPr/>
        </p:nvCxnSpPr>
        <p:spPr bwMode="auto">
          <a:xfrm>
            <a:off x="8694499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Прямая соединительная линия 23"/>
          <p:cNvCxnSpPr/>
          <p:nvPr/>
        </p:nvCxnSpPr>
        <p:spPr bwMode="auto">
          <a:xfrm>
            <a:off x="1437161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4904184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8694499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1437161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4904184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/>
        </p:nvCxnSpPr>
        <p:spPr bwMode="auto">
          <a:xfrm>
            <a:off x="8694499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1437161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4904184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Прямая соединительная линия 35"/>
          <p:cNvCxnSpPr/>
          <p:nvPr userDrawn="1"/>
        </p:nvCxnSpPr>
        <p:spPr bwMode="auto">
          <a:xfrm>
            <a:off x="8694499" y="5925266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5164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880790" y="9057466"/>
            <a:ext cx="1051936" cy="327923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>
                <a:solidFill>
                  <a:srgbClr val="008C95"/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srgbClr val="008C95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315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1160" y="260051"/>
            <a:ext cx="2880360" cy="83232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58063" y="260051"/>
            <a:ext cx="8309737" cy="83232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0"/>
          </p:nvPr>
        </p:nvSpPr>
        <p:spPr>
          <a:xfrm rot="5400000">
            <a:off x="-9386" y="8984397"/>
            <a:ext cx="569208" cy="402102"/>
          </a:xfrm>
          <a:ln/>
        </p:spPr>
        <p:txBody>
          <a:bodyPr/>
          <a:lstStyle>
            <a:lvl1pPr>
              <a:defRPr/>
            </a:lvl1pPr>
          </a:lstStyle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>
          <a:xfrm rot="5400000">
            <a:off x="-259806" y="6059483"/>
            <a:ext cx="1139599" cy="302699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 rot="5400000">
            <a:off x="-1745931" y="2143926"/>
            <a:ext cx="4391660" cy="647061"/>
          </a:xfrm>
        </p:spPr>
        <p:txBody>
          <a:bodyPr/>
          <a:lstStyle/>
          <a:p>
            <a:r>
              <a:rPr lang="ru-RU">
                <a:solidFill>
                  <a:prstClr val="black">
                    <a:lumMod val="85000"/>
                    <a:lumOff val="15000"/>
                  </a:prstClr>
                </a:solidFill>
              </a:rPr>
              <a:t>Состояние травматизма и аварийности в компании, итоги работы функции ОТ, ПБ и Э в 1 полугодии 2020г. </a:t>
            </a:r>
            <a:endParaRPr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 rot="5400000">
            <a:off x="-3423704" y="5563688"/>
            <a:ext cx="7587615" cy="487439"/>
            <a:chOff x="4486275" y="6431621"/>
            <a:chExt cx="5419725" cy="377185"/>
          </a:xfrm>
        </p:grpSpPr>
        <p:pic>
          <p:nvPicPr>
            <p:cNvPr id="7" name="Изображение 1"/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8" name="Прямая соединительная линия 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1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541962" y="7717382"/>
            <a:ext cx="1685599" cy="348923"/>
          </a:xfrm>
          <a:prstGeom prst="rect">
            <a:avLst/>
          </a:prstGeom>
        </p:spPr>
      </p:pic>
      <p:pic>
        <p:nvPicPr>
          <p:cNvPr id="14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541962" y="7717382"/>
            <a:ext cx="1685599" cy="348923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 rot="5400000">
            <a:off x="-3423704" y="5563686"/>
            <a:ext cx="7587615" cy="487439"/>
            <a:chOff x="4486275" y="6431621"/>
            <a:chExt cx="5419725" cy="377185"/>
          </a:xfrm>
        </p:grpSpPr>
        <p:pic>
          <p:nvPicPr>
            <p:cNvPr id="13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5" name="Прямая соединительная линия 14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6" name="Группа 15"/>
          <p:cNvGrpSpPr/>
          <p:nvPr userDrawn="1"/>
        </p:nvGrpSpPr>
        <p:grpSpPr>
          <a:xfrm rot="5400000">
            <a:off x="-3423704" y="5563686"/>
            <a:ext cx="7587615" cy="487439"/>
            <a:chOff x="4486275" y="6431621"/>
            <a:chExt cx="5419725" cy="377185"/>
          </a:xfrm>
        </p:grpSpPr>
        <p:pic>
          <p:nvPicPr>
            <p:cNvPr id="17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8" name="Прямая соединительная линия 1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728694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8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5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8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7342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225" y="2969"/>
          <a:ext cx="2221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5" y="2969"/>
                        <a:ext cx="2221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508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5" name="Объект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840" y="1477456"/>
            <a:ext cx="12097049" cy="7109467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9819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57840" y="1955806"/>
            <a:ext cx="5894071" cy="6627495"/>
          </a:xfrm>
        </p:spPr>
        <p:txBody>
          <a:bodyPr/>
          <a:lstStyle>
            <a:lvl1pPr>
              <a:defRPr sz="2100"/>
            </a:lvl1pPr>
            <a:lvl2pPr>
              <a:defRPr sz="1960"/>
            </a:lvl2pPr>
            <a:lvl3pPr>
              <a:defRPr sz="1820"/>
            </a:lvl3pPr>
            <a:lvl4pPr>
              <a:defRPr sz="1400" b="0"/>
            </a:lvl4pPr>
            <a:lvl5pPr>
              <a:defRPr sz="1400" b="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6520815" y="1955806"/>
            <a:ext cx="5894071" cy="6627495"/>
          </a:xfrm>
        </p:spPr>
        <p:txBody>
          <a:bodyPr/>
          <a:lstStyle>
            <a:lvl1pPr>
              <a:defRPr sz="2100"/>
            </a:lvl1pPr>
            <a:lvl2pPr>
              <a:defRPr sz="1960"/>
            </a:lvl2pPr>
            <a:lvl3pPr>
              <a:defRPr sz="1820"/>
            </a:lvl3pPr>
            <a:lvl4pPr>
              <a:defRPr sz="1400" b="0"/>
            </a:lvl4pPr>
            <a:lvl5pPr>
              <a:defRPr sz="1400" b="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6401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5" name="Объект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840" y="1572263"/>
            <a:ext cx="3692211" cy="7010429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Объект 2"/>
          <p:cNvSpPr>
            <a:spLocks noGrp="1"/>
          </p:cNvSpPr>
          <p:nvPr>
            <p:ph idx="11"/>
          </p:nvPr>
        </p:nvSpPr>
        <p:spPr>
          <a:xfrm>
            <a:off x="4417067" y="1572264"/>
            <a:ext cx="3830826" cy="7010429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Объект 2"/>
          <p:cNvSpPr>
            <a:spLocks noGrp="1"/>
          </p:cNvSpPr>
          <p:nvPr>
            <p:ph idx="12"/>
          </p:nvPr>
        </p:nvSpPr>
        <p:spPr>
          <a:xfrm>
            <a:off x="8614909" y="1572264"/>
            <a:ext cx="3830826" cy="7010429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3759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1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5" name="Объект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Объект 2"/>
          <p:cNvSpPr>
            <a:spLocks noGrp="1"/>
          </p:cNvSpPr>
          <p:nvPr>
            <p:ph idx="11"/>
          </p:nvPr>
        </p:nvSpPr>
        <p:spPr>
          <a:xfrm>
            <a:off x="357840" y="2383002"/>
            <a:ext cx="12090960" cy="6440842"/>
          </a:xfrm>
        </p:spPr>
        <p:txBody>
          <a:bodyPr numCol="6"/>
          <a:lstStyle>
            <a:lvl1pPr marL="0" marR="0" indent="0" algn="l" defTabSz="128018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lang="ru-RU" sz="1680" dirty="0"/>
            </a:lvl1pPr>
            <a:lvl4pPr marL="1179857" indent="0">
              <a:buNone/>
              <a:defRPr/>
            </a:lvl4pPr>
            <a:lvl5pPr marL="1530216" indent="0">
              <a:buNone/>
              <a:defRPr/>
            </a:lvl5pPr>
          </a:lstStyle>
          <a:p>
            <a:pPr marL="0" marR="0" lvl="0" indent="0" algn="l" defTabSz="128018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endParaRPr lang="ru-RU" dirty="0"/>
          </a:p>
        </p:txBody>
      </p:sp>
      <p:sp>
        <p:nvSpPr>
          <p:cNvPr id="15" name="Текст 2"/>
          <p:cNvSpPr>
            <a:spLocks noGrp="1"/>
          </p:cNvSpPr>
          <p:nvPr>
            <p:ph type="body" idx="1"/>
          </p:nvPr>
        </p:nvSpPr>
        <p:spPr>
          <a:xfrm>
            <a:off x="357841" y="1422656"/>
            <a:ext cx="3654831" cy="837669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545327" indent="0">
              <a:buNone/>
              <a:defRPr sz="2380" b="1"/>
            </a:lvl2pPr>
            <a:lvl3pPr marL="1090655" indent="0">
              <a:buNone/>
              <a:defRPr sz="2100" b="1"/>
            </a:lvl3pPr>
            <a:lvl4pPr marL="1635983" indent="0">
              <a:buNone/>
              <a:defRPr sz="1960" b="1"/>
            </a:lvl4pPr>
            <a:lvl5pPr marL="2181310" indent="0">
              <a:buNone/>
              <a:defRPr sz="1960" b="1"/>
            </a:lvl5pPr>
            <a:lvl6pPr marL="2726636" indent="0">
              <a:buNone/>
              <a:defRPr sz="1960" b="1"/>
            </a:lvl6pPr>
            <a:lvl7pPr marL="3271969" indent="0">
              <a:buNone/>
              <a:defRPr sz="1960" b="1"/>
            </a:lvl7pPr>
            <a:lvl8pPr marL="3817293" indent="0">
              <a:buNone/>
              <a:defRPr sz="1960" b="1"/>
            </a:lvl8pPr>
            <a:lvl9pPr marL="4362622" indent="0">
              <a:buNone/>
              <a:defRPr sz="196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6" name="Текст 2"/>
          <p:cNvSpPr>
            <a:spLocks noGrp="1"/>
          </p:cNvSpPr>
          <p:nvPr>
            <p:ph type="body" idx="17"/>
          </p:nvPr>
        </p:nvSpPr>
        <p:spPr>
          <a:xfrm>
            <a:off x="4544833" y="1427650"/>
            <a:ext cx="3685901" cy="837669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545327" indent="0">
              <a:buNone/>
              <a:defRPr sz="2380" b="1"/>
            </a:lvl2pPr>
            <a:lvl3pPr marL="1090655" indent="0">
              <a:buNone/>
              <a:defRPr sz="2100" b="1"/>
            </a:lvl3pPr>
            <a:lvl4pPr marL="1635983" indent="0">
              <a:buNone/>
              <a:defRPr sz="1960" b="1"/>
            </a:lvl4pPr>
            <a:lvl5pPr marL="2181310" indent="0">
              <a:buNone/>
              <a:defRPr sz="1960" b="1"/>
            </a:lvl5pPr>
            <a:lvl6pPr marL="2726636" indent="0">
              <a:buNone/>
              <a:defRPr sz="1960" b="1"/>
            </a:lvl6pPr>
            <a:lvl7pPr marL="3271969" indent="0">
              <a:buNone/>
              <a:defRPr sz="1960" b="1"/>
            </a:lvl7pPr>
            <a:lvl8pPr marL="3817293" indent="0">
              <a:buNone/>
              <a:defRPr sz="1960" b="1"/>
            </a:lvl8pPr>
            <a:lvl9pPr marL="4362622" indent="0">
              <a:buNone/>
              <a:defRPr sz="196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7" name="Текст 2"/>
          <p:cNvSpPr>
            <a:spLocks noGrp="1"/>
          </p:cNvSpPr>
          <p:nvPr>
            <p:ph type="body" idx="18"/>
          </p:nvPr>
        </p:nvSpPr>
        <p:spPr>
          <a:xfrm>
            <a:off x="8762899" y="1427650"/>
            <a:ext cx="3685901" cy="837669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545327" indent="0">
              <a:buNone/>
              <a:defRPr sz="2380" b="1"/>
            </a:lvl2pPr>
            <a:lvl3pPr marL="1090655" indent="0">
              <a:buNone/>
              <a:defRPr sz="2100" b="1"/>
            </a:lvl3pPr>
            <a:lvl4pPr marL="1635983" indent="0">
              <a:buNone/>
              <a:defRPr sz="1960" b="1"/>
            </a:lvl4pPr>
            <a:lvl5pPr marL="2181310" indent="0">
              <a:buNone/>
              <a:defRPr sz="1960" b="1"/>
            </a:lvl5pPr>
            <a:lvl6pPr marL="2726636" indent="0">
              <a:buNone/>
              <a:defRPr sz="1960" b="1"/>
            </a:lvl6pPr>
            <a:lvl7pPr marL="3271969" indent="0">
              <a:buNone/>
              <a:defRPr sz="1960" b="1"/>
            </a:lvl7pPr>
            <a:lvl8pPr marL="3817293" indent="0">
              <a:buNone/>
              <a:defRPr sz="1960" b="1"/>
            </a:lvl8pPr>
            <a:lvl9pPr marL="4362622" indent="0">
              <a:buNone/>
              <a:defRPr sz="196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7840" y="381810"/>
            <a:ext cx="12090960" cy="98784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6527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845" y="1918019"/>
            <a:ext cx="5816214" cy="895668"/>
          </a:xfrm>
        </p:spPr>
        <p:txBody>
          <a:bodyPr anchor="ctr"/>
          <a:lstStyle>
            <a:lvl1pPr marL="0" indent="0">
              <a:buNone/>
              <a:defRPr sz="2100" b="1"/>
            </a:lvl1pPr>
            <a:lvl2pPr marL="545327" indent="0">
              <a:buNone/>
              <a:defRPr sz="2380" b="1"/>
            </a:lvl2pPr>
            <a:lvl3pPr marL="1090655" indent="0">
              <a:buNone/>
              <a:defRPr sz="2100" b="1"/>
            </a:lvl3pPr>
            <a:lvl4pPr marL="1635983" indent="0">
              <a:buNone/>
              <a:defRPr sz="1960" b="1"/>
            </a:lvl4pPr>
            <a:lvl5pPr marL="2181310" indent="0">
              <a:buNone/>
              <a:defRPr sz="1960" b="1"/>
            </a:lvl5pPr>
            <a:lvl6pPr marL="2726636" indent="0">
              <a:buNone/>
              <a:defRPr sz="1960" b="1"/>
            </a:lvl6pPr>
            <a:lvl7pPr marL="3271969" indent="0">
              <a:buNone/>
              <a:defRPr sz="1960" b="1"/>
            </a:lvl7pPr>
            <a:lvl8pPr marL="3817293" indent="0">
              <a:buNone/>
              <a:defRPr sz="1960" b="1"/>
            </a:lvl8pPr>
            <a:lvl9pPr marL="4362622" indent="0">
              <a:buNone/>
              <a:defRPr sz="196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7845" y="2813685"/>
            <a:ext cx="5816214" cy="5738495"/>
          </a:xfrm>
        </p:spPr>
        <p:txBody>
          <a:bodyPr/>
          <a:lstStyle>
            <a:lvl1pPr>
              <a:defRPr sz="2100"/>
            </a:lvl1pPr>
            <a:lvl2pPr>
              <a:defRPr sz="1960"/>
            </a:lvl2pPr>
            <a:lvl3pPr>
              <a:defRPr sz="1820"/>
            </a:lvl3pPr>
            <a:lvl4pPr>
              <a:defRPr sz="1400"/>
            </a:lvl4pPr>
            <a:lvl5pPr>
              <a:defRPr sz="1400"/>
            </a:lvl5pPr>
            <a:lvl6pPr>
              <a:defRPr sz="1960"/>
            </a:lvl6pPr>
            <a:lvl7pPr>
              <a:defRPr sz="1960"/>
            </a:lvl7pPr>
            <a:lvl8pPr>
              <a:defRPr sz="1960"/>
            </a:lvl8pPr>
            <a:lvl9pPr>
              <a:defRPr sz="196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96390" y="1918019"/>
            <a:ext cx="5818499" cy="895668"/>
          </a:xfrm>
        </p:spPr>
        <p:txBody>
          <a:bodyPr anchor="ctr"/>
          <a:lstStyle>
            <a:lvl1pPr marL="0" indent="0">
              <a:buNone/>
              <a:defRPr sz="2100" b="1"/>
            </a:lvl1pPr>
            <a:lvl2pPr marL="545327" indent="0">
              <a:buNone/>
              <a:defRPr sz="2380" b="1"/>
            </a:lvl2pPr>
            <a:lvl3pPr marL="1090655" indent="0">
              <a:buNone/>
              <a:defRPr sz="2100" b="1"/>
            </a:lvl3pPr>
            <a:lvl4pPr marL="1635983" indent="0">
              <a:buNone/>
              <a:defRPr sz="1960" b="1"/>
            </a:lvl4pPr>
            <a:lvl5pPr marL="2181310" indent="0">
              <a:buNone/>
              <a:defRPr sz="1960" b="1"/>
            </a:lvl5pPr>
            <a:lvl6pPr marL="2726636" indent="0">
              <a:buNone/>
              <a:defRPr sz="1960" b="1"/>
            </a:lvl6pPr>
            <a:lvl7pPr marL="3271969" indent="0">
              <a:buNone/>
              <a:defRPr sz="1960" b="1"/>
            </a:lvl7pPr>
            <a:lvl8pPr marL="3817293" indent="0">
              <a:buNone/>
              <a:defRPr sz="1960" b="1"/>
            </a:lvl8pPr>
            <a:lvl9pPr marL="4362622" indent="0">
              <a:buNone/>
              <a:defRPr sz="196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96390" y="2813685"/>
            <a:ext cx="5818499" cy="5738495"/>
          </a:xfrm>
        </p:spPr>
        <p:txBody>
          <a:bodyPr/>
          <a:lstStyle>
            <a:lvl1pPr>
              <a:defRPr sz="2100"/>
            </a:lvl1pPr>
            <a:lvl2pPr>
              <a:defRPr sz="1960"/>
            </a:lvl2pPr>
            <a:lvl3pPr>
              <a:defRPr sz="1820"/>
            </a:lvl3pPr>
            <a:lvl4pPr>
              <a:defRPr sz="1400"/>
            </a:lvl4pPr>
            <a:lvl5pPr>
              <a:defRPr sz="1400"/>
            </a:lvl5pPr>
            <a:lvl6pPr>
              <a:defRPr sz="1960"/>
            </a:lvl6pPr>
            <a:lvl7pPr>
              <a:defRPr sz="1960"/>
            </a:lvl7pPr>
            <a:lvl8pPr>
              <a:defRPr sz="1960"/>
            </a:lvl8pPr>
            <a:lvl9pPr>
              <a:defRPr sz="196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57840" y="381810"/>
            <a:ext cx="12090960" cy="98784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3623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oleObject" Target="../embeddings/oleObject13.bin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tags" Target="../tags/tag20.xml"/><Relationship Id="rId2" Type="http://schemas.openxmlformats.org/officeDocument/2006/relationships/slideLayout" Target="../slideLayouts/slideLayout17.xml"/><Relationship Id="rId16" Type="http://schemas.openxmlformats.org/officeDocument/2006/relationships/tags" Target="../tags/tag19.xm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vmlDrawing" Target="../drawings/vmlDrawing13.vml"/><Relationship Id="rId10" Type="http://schemas.openxmlformats.org/officeDocument/2006/relationships/slideLayout" Target="../slideLayouts/slideLayout25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8"/>
            </p:custDataLst>
            <p:extLst/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3" name="Слайд think-cell" r:id="rId20" imgW="270" imgH="270" progId="TCLayout.ActiveDocument.1">
                  <p:embed/>
                </p:oleObj>
              </mc:Choice>
              <mc:Fallback>
                <p:oleObj name="Слайд think-cell" r:id="rId20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 userDrawn="1">
            <p:custDataLst>
              <p:tags r:id="rId19"/>
            </p:custDataLst>
          </p:nvPr>
        </p:nvSpPr>
        <p:spPr bwMode="auto">
          <a:xfrm>
            <a:off x="3" y="0"/>
            <a:ext cx="222251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0199" y="9113055"/>
            <a:ext cx="1226805" cy="309120"/>
          </a:xfrm>
          <a:prstGeom prst="rect">
            <a:avLst/>
          </a:prstGeom>
          <a:effectLst/>
        </p:spPr>
      </p:pic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840" y="1593090"/>
            <a:ext cx="12090960" cy="6990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38952" rIns="77903" bIns="389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553753" y="287660"/>
            <a:ext cx="11896257" cy="984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83"/>
            <a:endParaRPr lang="ru-RU" sz="252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840" y="381810"/>
            <a:ext cx="12090960" cy="98784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2063292" y="9148405"/>
            <a:ext cx="405384" cy="331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2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357840" y="8876850"/>
            <a:ext cx="8381520" cy="62078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l">
              <a:defRPr sz="1120">
                <a:solidFill>
                  <a:srgbClr val="008C95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8743317" y="9180132"/>
            <a:ext cx="1311275" cy="313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1120" i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ru-RU" dirty="0"/>
          </a:p>
        </p:txBody>
      </p:sp>
      <p:cxnSp>
        <p:nvCxnSpPr>
          <p:cNvPr id="45" name="Прямая соединительная линия 44"/>
          <p:cNvCxnSpPr/>
          <p:nvPr userDrawn="1"/>
        </p:nvCxnSpPr>
        <p:spPr bwMode="auto">
          <a:xfrm>
            <a:off x="8996680" y="8919519"/>
            <a:ext cx="3804920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5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Прямоугольник 35"/>
          <p:cNvSpPr/>
          <p:nvPr userDrawn="1"/>
        </p:nvSpPr>
        <p:spPr>
          <a:xfrm>
            <a:off x="12948728" y="5"/>
            <a:ext cx="528627" cy="815657"/>
          </a:xfrm>
          <a:prstGeom prst="rect">
            <a:avLst/>
          </a:prstGeom>
          <a:solidFill>
            <a:srgbClr val="008C95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980" dirty="0">
                <a:solidFill>
                  <a:srgbClr val="FFFFFF"/>
                </a:solidFill>
              </a:rPr>
              <a:t>140</a:t>
            </a:r>
            <a:endParaRPr lang="ru-RU" sz="98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</a:t>
            </a:r>
            <a:r>
              <a:rPr lang="en-US" sz="980" dirty="0">
                <a:solidFill>
                  <a:srgbClr val="FFFFFF"/>
                </a:solidFill>
              </a:rPr>
              <a:t>49</a:t>
            </a:r>
            <a:endParaRPr lang="ru-RU" sz="980" dirty="0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 userDrawn="1"/>
        </p:nvSpPr>
        <p:spPr>
          <a:xfrm>
            <a:off x="12948728" y="1631314"/>
            <a:ext cx="528627" cy="81788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0" name="Прямоугольник 39"/>
          <p:cNvSpPr/>
          <p:nvPr userDrawn="1"/>
        </p:nvSpPr>
        <p:spPr>
          <a:xfrm>
            <a:off x="12948728" y="815659"/>
            <a:ext cx="528627" cy="815659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3" name="Прямоугольник 42"/>
          <p:cNvSpPr/>
          <p:nvPr userDrawn="1"/>
        </p:nvSpPr>
        <p:spPr>
          <a:xfrm>
            <a:off x="12948728" y="6158568"/>
            <a:ext cx="528627" cy="815659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4" name="Прямоугольник 43"/>
          <p:cNvSpPr/>
          <p:nvPr userDrawn="1"/>
        </p:nvSpPr>
        <p:spPr>
          <a:xfrm>
            <a:off x="12948728" y="2902585"/>
            <a:ext cx="528627" cy="81788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6" name="Прямоугольник 45"/>
          <p:cNvSpPr/>
          <p:nvPr userDrawn="1"/>
        </p:nvSpPr>
        <p:spPr>
          <a:xfrm>
            <a:off x="12948728" y="3711578"/>
            <a:ext cx="528627" cy="815657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47" name="Прямоугольник 46"/>
          <p:cNvSpPr/>
          <p:nvPr userDrawn="1"/>
        </p:nvSpPr>
        <p:spPr>
          <a:xfrm>
            <a:off x="12948728" y="4527240"/>
            <a:ext cx="528627" cy="815659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48" name="Прямоугольник 47"/>
          <p:cNvSpPr/>
          <p:nvPr userDrawn="1"/>
        </p:nvSpPr>
        <p:spPr>
          <a:xfrm>
            <a:off x="12948728" y="5342896"/>
            <a:ext cx="528627" cy="815657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9" name="Прямоугольник 48"/>
          <p:cNvSpPr/>
          <p:nvPr userDrawn="1"/>
        </p:nvSpPr>
        <p:spPr>
          <a:xfrm>
            <a:off x="12948728" y="6974205"/>
            <a:ext cx="528627" cy="81788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0" name="Прямоугольник 49"/>
          <p:cNvSpPr/>
          <p:nvPr userDrawn="1"/>
        </p:nvSpPr>
        <p:spPr>
          <a:xfrm>
            <a:off x="12948728" y="7792085"/>
            <a:ext cx="528627" cy="81788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1" name="Прямоугольник 50"/>
          <p:cNvSpPr/>
          <p:nvPr userDrawn="1"/>
        </p:nvSpPr>
        <p:spPr>
          <a:xfrm>
            <a:off x="12948730" y="1631314"/>
            <a:ext cx="528627" cy="81788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2" name="Прямоугольник 51"/>
          <p:cNvSpPr/>
          <p:nvPr userDrawn="1"/>
        </p:nvSpPr>
        <p:spPr>
          <a:xfrm>
            <a:off x="12948730" y="815659"/>
            <a:ext cx="528627" cy="815659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3" name="Прямоугольник 52"/>
          <p:cNvSpPr/>
          <p:nvPr userDrawn="1"/>
        </p:nvSpPr>
        <p:spPr>
          <a:xfrm>
            <a:off x="12948730" y="6158574"/>
            <a:ext cx="528627" cy="815659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4" name="Прямоугольник 53"/>
          <p:cNvSpPr/>
          <p:nvPr userDrawn="1"/>
        </p:nvSpPr>
        <p:spPr>
          <a:xfrm>
            <a:off x="12948730" y="2902585"/>
            <a:ext cx="528627" cy="81788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5" name="Прямоугольник 54"/>
          <p:cNvSpPr/>
          <p:nvPr userDrawn="1"/>
        </p:nvSpPr>
        <p:spPr>
          <a:xfrm>
            <a:off x="12948730" y="3711578"/>
            <a:ext cx="528627" cy="815657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56" name="Прямоугольник 55"/>
          <p:cNvSpPr/>
          <p:nvPr userDrawn="1"/>
        </p:nvSpPr>
        <p:spPr>
          <a:xfrm>
            <a:off x="12948730" y="4527240"/>
            <a:ext cx="528627" cy="815659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7" name="Прямоугольник 56"/>
          <p:cNvSpPr/>
          <p:nvPr userDrawn="1"/>
        </p:nvSpPr>
        <p:spPr>
          <a:xfrm>
            <a:off x="12948730" y="5342896"/>
            <a:ext cx="528627" cy="815657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8" name="Прямоугольник 57"/>
          <p:cNvSpPr/>
          <p:nvPr userDrawn="1"/>
        </p:nvSpPr>
        <p:spPr>
          <a:xfrm>
            <a:off x="12948730" y="6974205"/>
            <a:ext cx="528627" cy="81788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9" name="Прямоугольник 58"/>
          <p:cNvSpPr/>
          <p:nvPr userDrawn="1"/>
        </p:nvSpPr>
        <p:spPr>
          <a:xfrm>
            <a:off x="12948730" y="7792085"/>
            <a:ext cx="528627" cy="81788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64" tIns="54533" rIns="109064" bIns="54533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980" dirty="0">
                <a:solidFill>
                  <a:srgbClr val="FFFFFF"/>
                </a:solidFill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731366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  <p:sldLayoutId id="2147484011" r:id="rId12"/>
    <p:sldLayoutId id="2147484012" r:id="rId13"/>
    <p:sldLayoutId id="2147484013" r:id="rId14"/>
    <p:sldLayoutId id="214748401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520" smtClean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27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55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8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310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None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631202" indent="-220032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960">
          <a:solidFill>
            <a:schemeClr val="tx1"/>
          </a:solidFill>
          <a:latin typeface="+mn-lt"/>
        </a:defRPr>
      </a:lvl2pPr>
      <a:lvl3pPr marL="1004589" indent="-175582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820">
          <a:solidFill>
            <a:schemeClr val="tx1"/>
          </a:solidFill>
          <a:latin typeface="+mn-lt"/>
        </a:defRPr>
      </a:lvl3pPr>
      <a:lvl4pPr marL="1377976" indent="-197807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1400">
          <a:solidFill>
            <a:schemeClr val="tx1"/>
          </a:solidFill>
          <a:latin typeface="+mn-lt"/>
        </a:defRPr>
      </a:lvl4pPr>
      <a:lvl5pPr marL="1760251" indent="-22892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Arial" panose="020B0604020202020204" pitchFamily="34" charset="0"/>
        <a:buChar char="•"/>
        <a:defRPr sz="1400">
          <a:solidFill>
            <a:schemeClr val="tx1"/>
          </a:solidFill>
          <a:latin typeface="+mn-lt"/>
        </a:defRPr>
      </a:lvl5pPr>
      <a:lvl6pPr marL="2452080" indent="-376806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409" indent="-376806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737" indent="-376806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8064" indent="-376806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27" algn="l" defTabSz="1090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55" algn="l" defTabSz="1090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83" algn="l" defTabSz="1090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310" algn="l" defTabSz="1090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636" algn="l" defTabSz="1090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969" algn="l" defTabSz="1090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93" algn="l" defTabSz="1090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622" algn="l" defTabSz="1090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09">
          <p15:clr>
            <a:srgbClr val="F26B43"/>
          </p15:clr>
        </p15:guide>
        <p15:guide id="2" pos="119">
          <p15:clr>
            <a:srgbClr val="F26B43"/>
          </p15:clr>
        </p15:guide>
        <p15:guide id="3" orient="horz" pos="2958">
          <p15:clr>
            <a:srgbClr val="F26B43"/>
          </p15:clr>
        </p15:guide>
        <p15:guide id="4" pos="420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6"/>
            </p:custDataLst>
            <p:extLst/>
          </p:nvPr>
        </p:nvGraphicFramePr>
        <p:xfrm>
          <a:off x="2116" y="2249"/>
          <a:ext cx="2051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1" name="Слайд think-cell" r:id="rId18" imgW="270" imgH="270" progId="TCLayout.ActiveDocument.1">
                  <p:embed/>
                </p:oleObj>
              </mc:Choice>
              <mc:Fallback>
                <p:oleObj name="Слайд think-cell" r:id="rId18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116" y="2249"/>
                        <a:ext cx="2051" cy="2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 hidden="1"/>
          <p:cNvSpPr/>
          <p:nvPr userDrawn="1">
            <p:custDataLst>
              <p:tags r:id="rId17"/>
            </p:custDataLst>
          </p:nvPr>
        </p:nvSpPr>
        <p:spPr bwMode="auto">
          <a:xfrm>
            <a:off x="0" y="0"/>
            <a:ext cx="205154" cy="2222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18167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8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/>
              <a:ea typeface="+mj-ea"/>
              <a:cs typeface="+mj-cs"/>
              <a:sym typeface="Arial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67952" y="1"/>
            <a:ext cx="12084412" cy="1071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9300" y="1292236"/>
            <a:ext cx="12071871" cy="7462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91414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1270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862254" y="8949756"/>
            <a:ext cx="609738" cy="651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34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DBD563E-B0D3-447F-AFD2-910202E21AB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023279" y="153355"/>
            <a:ext cx="857543" cy="815657"/>
          </a:xfrm>
          <a:prstGeom prst="rect">
            <a:avLst/>
          </a:prstGeom>
          <a:solidFill>
            <a:srgbClr val="008C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  <a:p>
            <a:pPr algn="ctr">
              <a:defRPr/>
            </a:pPr>
            <a:r>
              <a:rPr lang="en-US" sz="1422" dirty="0">
                <a:solidFill>
                  <a:srgbClr val="FFFFFF"/>
                </a:solidFill>
              </a:rPr>
              <a:t>140</a:t>
            </a:r>
            <a:endParaRPr lang="ru-RU" sz="1422" dirty="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</a:t>
            </a:r>
            <a:r>
              <a:rPr lang="en-US" sz="1422" dirty="0">
                <a:solidFill>
                  <a:srgbClr val="FFFFFF"/>
                </a:solidFill>
              </a:rPr>
              <a:t>49</a:t>
            </a:r>
            <a:endParaRPr lang="ru-RU" sz="1422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023279" y="1784668"/>
            <a:ext cx="857543" cy="81788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3023279" y="969014"/>
            <a:ext cx="857543" cy="815658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153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204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3023279" y="3055938"/>
            <a:ext cx="857543" cy="81788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3023279" y="3864928"/>
            <a:ext cx="857543" cy="815657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178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210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3023279" y="4680594"/>
            <a:ext cx="857543" cy="81565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255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192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3023279" y="5496245"/>
            <a:ext cx="857543" cy="81565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192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3023279" y="7127558"/>
            <a:ext cx="857543" cy="81788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3023279" y="7945438"/>
            <a:ext cx="857543" cy="81788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245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138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3023282" y="1784668"/>
            <a:ext cx="857543" cy="81788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3023282" y="969014"/>
            <a:ext cx="857543" cy="815658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153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204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3023282" y="3055938"/>
            <a:ext cx="857543" cy="81788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3023282" y="3864928"/>
            <a:ext cx="857543" cy="815657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178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210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3023282" y="4680594"/>
            <a:ext cx="857543" cy="81565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255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192</a:t>
            </a:r>
          </a:p>
          <a:p>
            <a:pPr algn="ctr">
              <a:defRPr/>
            </a:pPr>
            <a:r>
              <a:rPr lang="ru-RU" sz="1422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3023282" y="5496245"/>
            <a:ext cx="857543" cy="81565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192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3023282" y="7127558"/>
            <a:ext cx="857543" cy="81788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3023282" y="7945438"/>
            <a:ext cx="857543" cy="81788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8135" tIns="59068" rIns="118135" bIns="59068" anchor="ctr"/>
          <a:lstStyle/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245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138</a:t>
            </a:r>
          </a:p>
          <a:p>
            <a:pPr algn="ctr">
              <a:defRPr/>
            </a:pPr>
            <a:r>
              <a:rPr lang="ru-RU" sz="1422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371754" y="8949756"/>
            <a:ext cx="8293944" cy="65144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ru-RU" sz="1034" i="0" kern="12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</a:lstStyle>
          <a:p>
            <a:r>
              <a:rPr lang="ru-RU"/>
              <a:t>Состояние травматизма и аварийности в компании, итоги работы функции ОТ, ПБ и Э в 1 полугодии 2020г. </a:t>
            </a:r>
          </a:p>
        </p:txBody>
      </p:sp>
      <p:pic>
        <p:nvPicPr>
          <p:cNvPr id="35" name="Изображение 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3618" y="9147587"/>
            <a:ext cx="1249388" cy="255784"/>
          </a:xfrm>
          <a:prstGeom prst="rect">
            <a:avLst/>
          </a:prstGeom>
        </p:spPr>
      </p:pic>
      <p:cxnSp>
        <p:nvCxnSpPr>
          <p:cNvPr id="36" name="Прямая соединительная линия 35"/>
          <p:cNvCxnSpPr/>
          <p:nvPr/>
        </p:nvCxnSpPr>
        <p:spPr bwMode="auto">
          <a:xfrm>
            <a:off x="8673236" y="8857586"/>
            <a:ext cx="4128469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53346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  <p:sldLayoutId id="2147484027" r:id="rId12"/>
    <p:sldLayoutId id="2147484028" r:id="rId1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85">
          <a:solidFill>
            <a:schemeClr val="accent1"/>
          </a:solidFill>
          <a:latin typeface="Arial Narrow" panose="020B0606020202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90668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181335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772004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36267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None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691286" indent="-24615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068">
          <a:solidFill>
            <a:schemeClr val="tx1"/>
          </a:solidFill>
          <a:latin typeface="+mn-lt"/>
        </a:defRPr>
      </a:lvl2pPr>
      <a:lvl3pPr marL="1035904" indent="-13948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938">
          <a:solidFill>
            <a:schemeClr val="tx1"/>
          </a:solidFill>
          <a:latin typeface="+mn-lt"/>
        </a:defRPr>
      </a:lvl3pPr>
      <a:lvl4pPr marL="1505650" indent="-227694" algn="l" rtl="0" eaLnBrk="1" fontAlgn="base" hangingPunct="1">
        <a:spcBef>
          <a:spcPct val="20000"/>
        </a:spcBef>
        <a:spcAft>
          <a:spcPct val="0"/>
        </a:spcAft>
        <a:buClrTx/>
        <a:buFont typeface="Arial" panose="020B0604020202020204" pitchFamily="34" charset="0"/>
        <a:buChar char="•"/>
        <a:defRPr sz="1551">
          <a:solidFill>
            <a:schemeClr val="tx1"/>
          </a:solidFill>
          <a:latin typeface="+mn-lt"/>
        </a:defRPr>
      </a:lvl4pPr>
      <a:lvl5pPr marL="1850266" indent="-192823" algn="l" rtl="0" eaLnBrk="1" fontAlgn="base" hangingPunct="1">
        <a:spcBef>
          <a:spcPct val="20000"/>
        </a:spcBef>
        <a:spcAft>
          <a:spcPct val="0"/>
        </a:spcAft>
        <a:buClr>
          <a:schemeClr val="accent4"/>
        </a:buClr>
        <a:buFont typeface="Arial" panose="020B0604020202020204" pitchFamily="34" charset="0"/>
        <a:buChar char="•"/>
        <a:defRPr sz="1551">
          <a:solidFill>
            <a:schemeClr val="tx1"/>
          </a:solidFill>
          <a:latin typeface="+mn-lt"/>
        </a:defRPr>
      </a:lvl5pPr>
      <a:lvl6pPr marL="2655956" indent="-40813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551">
          <a:solidFill>
            <a:schemeClr val="tx1"/>
          </a:solidFill>
          <a:latin typeface="+mn-lt"/>
        </a:defRPr>
      </a:lvl6pPr>
      <a:lvl7pPr marL="3246625" indent="-40813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551">
          <a:solidFill>
            <a:schemeClr val="tx1"/>
          </a:solidFill>
          <a:latin typeface="+mn-lt"/>
        </a:defRPr>
      </a:lvl7pPr>
      <a:lvl8pPr marL="3837292" indent="-40813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551">
          <a:solidFill>
            <a:schemeClr val="tx1"/>
          </a:solidFill>
          <a:latin typeface="+mn-lt"/>
        </a:defRPr>
      </a:lvl8pPr>
      <a:lvl9pPr marL="4427960" indent="-40813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55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1pPr>
      <a:lvl2pPr marL="590668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2pPr>
      <a:lvl3pPr marL="1181335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3pPr>
      <a:lvl4pPr marL="1772004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4pPr>
      <a:lvl5pPr marL="2362672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5pPr>
      <a:lvl6pPr marL="2953340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6pPr>
      <a:lvl7pPr marL="3544010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7pPr>
      <a:lvl8pPr marL="4134676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8pPr>
      <a:lvl9pPr marL="4725344" algn="l" defTabSz="1181335" rtl="0" eaLnBrk="1" latinLnBrk="0" hangingPunct="1">
        <a:defRPr sz="23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82">
          <p15:clr>
            <a:srgbClr val="F26B43"/>
          </p15:clr>
        </p15:guide>
        <p15:guide id="2" orient="horz" pos="572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3884">
          <p15:clr>
            <a:srgbClr val="F26B43"/>
          </p15:clr>
        </p15:guide>
        <p15:guide id="5" pos="172">
          <p15:clr>
            <a:srgbClr val="F26B43"/>
          </p15:clr>
        </p15:guide>
        <p15:guide id="6" pos="606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278028"/>
              </p:ext>
            </p:extLst>
          </p:nvPr>
        </p:nvGraphicFramePr>
        <p:xfrm>
          <a:off x="155574" y="2057662"/>
          <a:ext cx="12551022" cy="6364019"/>
        </p:xfrm>
        <a:graphic>
          <a:graphicData uri="http://schemas.openxmlformats.org/drawingml/2006/table">
            <a:tbl>
              <a:tblPr/>
              <a:tblGrid>
                <a:gridCol w="4183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83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836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47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ru-RU" sz="1100" b="1" spc="-1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Реакция работника (РР)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C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ru-RU" sz="1100" b="1" spc="-1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Позиция </a:t>
                      </a:r>
                      <a:r>
                        <a:rPr lang="ru-RU" sz="1100" b="1" spc="-1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работника (ПР)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C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ru-RU" sz="1100" b="1" spc="-1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Применение </a:t>
                      </a:r>
                      <a:r>
                        <a:rPr lang="ru-RU" sz="1100" b="1" spc="-1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СИЗ</a:t>
                      </a:r>
                      <a:endParaRPr lang="ru-RU" sz="1100" b="1" spc="-1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C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921">
                <a:tc>
                  <a:txBody>
                    <a:bodyPr/>
                    <a:lstStyle/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Работает безопасно, не отвлекаясь на аудиторов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Меняет метод выполнения работы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Приводит в порядок СИЗ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Изменяет положение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Перестраивает работу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Покидает рабочее место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Меняет инструмент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Прекращает работу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Устанавливает защиту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Другое (укажите что)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Безопасное положение 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Возможен удар о предмет/ об инструмент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Возможна</a:t>
                      </a:r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травма предметом/ инструментом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Возможно вдыхание, впитывание, проглатывание вредного вещества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Возможно защемление предметом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Возможно падение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Возможно поражение электротоком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Возможен ожог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Неудобная поза (например подъем, скручивание и т.д.)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Другое (укажите что)</a:t>
                      </a:r>
                      <a:endParaRPr lang="ru-RU" sz="11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Соответствие СИЗ выполняемой работе 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Возможно повреждение глаз и/или лица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Возможно повреждение головы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Возможно повреждение руки и/или кисти руки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Возможно повреждение ноги и ступни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Возможно повреждение органов дыхания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Возможно повреждение органов слуха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Возможно повреждение туловища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СИЗ не соответствует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º режиму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Другое (укажите что)</a:t>
                      </a:r>
                      <a:endParaRPr lang="ru-RU" sz="11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8984">
                <a:tc>
                  <a:txBody>
                    <a:bodyPr/>
                    <a:lstStyle/>
                    <a:p>
                      <a:pPr marL="0" algn="ctr" defTabSz="1221405" rtl="0" eaLnBrk="1" latinLnBrk="0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ru-RU" sz="1100" b="1" kern="1200" spc="-1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Инструменты и оборудование </a:t>
                      </a:r>
                      <a:r>
                        <a:rPr lang="ru-RU" sz="1100" b="1" kern="1200" spc="-1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(ИО)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C9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21405" rtl="0" eaLnBrk="1" latinLnBrk="0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ru-RU" sz="1100" b="1" kern="1200" spc="-1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Инструкции и правила (ИП)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C9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21405" rtl="0" eaLnBrk="1" latinLnBrk="0" hangingPunct="1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ru-RU" sz="1100" b="1" kern="1200" spc="-1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Рабочее место (РМ)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C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38059">
                <a:tc>
                  <a:txBody>
                    <a:bodyPr/>
                    <a:lstStyle/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Соответствие инструментов / оборудования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Не соответствует выполняемой работе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Неправильно используются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Неисправный и/или </a:t>
                      </a:r>
                      <a:r>
                        <a:rPr lang="ru-RU" sz="1100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неповеренный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инструмент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Самодельный и/или не сертифицированный инструмент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Другое (укажите что)</a:t>
                      </a:r>
                      <a:endParaRPr lang="ru-RU" sz="11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Имеются, соответствуют и выполняются 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Не выполняются (но их знают)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Не соответствуют выполняемой работе (так указано в правилах)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Отсутствуют на рабочем месте (работник не знает где они)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Неизвестны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Другое (укажите что)</a:t>
                      </a:r>
                      <a:endParaRPr lang="ru-RU" sz="11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 порядке, безопасно 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Вредные и/или опасные вещества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Беспорядок, захламленность, загромождение (работы окончены)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Беспорядок, захламленность, загромождение (работы продолжаются)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Наличие шума/вибрации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Недостаток освещения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Температура  выше/ниже нормы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Не подготовлено согласно мероприятиям наряда-допуска</a:t>
                      </a:r>
                    </a:p>
                    <a:p>
                      <a:pPr marL="342900" lvl="0" indent="-342900" algn="l" defTabSz="1221405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Другое (укажите что)</a:t>
                      </a:r>
                      <a:endParaRPr lang="ru-RU" sz="11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5573" y="741363"/>
            <a:ext cx="12522457" cy="892798"/>
          </a:xfrm>
          <a:prstGeom prst="rect">
            <a:avLst/>
          </a:prstGeom>
          <a:noFill/>
        </p:spPr>
        <p:txBody>
          <a:bodyPr wrap="square" lIns="48096" tIns="61082" rIns="48096" bIns="61082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1"/>
                </a:solidFill>
              </a:rPr>
              <a:t>Категории </a:t>
            </a:r>
            <a:r>
              <a:rPr lang="ru-RU" sz="2400" dirty="0" smtClean="0">
                <a:solidFill>
                  <a:schemeClr val="accent1"/>
                </a:solidFill>
              </a:rPr>
              <a:t>наблюдений</a:t>
            </a:r>
          </a:p>
          <a:p>
            <a:pPr algn="ctr"/>
            <a:endParaRPr lang="ru-RU" sz="1200" dirty="0">
              <a:solidFill>
                <a:schemeClr val="accent1"/>
              </a:solidFill>
            </a:endParaRPr>
          </a:p>
          <a:p>
            <a:r>
              <a:rPr lang="ru-RU" sz="1400" dirty="0">
                <a:solidFill>
                  <a:schemeClr val="accent1"/>
                </a:solidFill>
              </a:rPr>
              <a:t>При проведении наблюдения за действиями работника во время ПАБ необходимо следовать нижеприведенным категориям </a:t>
            </a:r>
            <a:r>
              <a:rPr lang="ru-RU" sz="1400" dirty="0" smtClean="0">
                <a:solidFill>
                  <a:schemeClr val="accent1"/>
                </a:solidFill>
              </a:rPr>
              <a:t>наблюдения:</a:t>
            </a:r>
            <a:endParaRPr lang="ru-RU" sz="1400" i="1" dirty="0">
              <a:solidFill>
                <a:schemeClr val="accent1"/>
              </a:solidFill>
            </a:endParaRPr>
          </a:p>
        </p:txBody>
      </p:sp>
      <p:sp>
        <p:nvSpPr>
          <p:cNvPr id="7" name="Пятиугольник 6">
            <a:hlinkClick r:id="rId2" action="ppaction://hlinksldjump"/>
          </p:cNvPr>
          <p:cNvSpPr/>
          <p:nvPr/>
        </p:nvSpPr>
        <p:spPr bwMode="auto">
          <a:xfrm>
            <a:off x="11612557" y="8903013"/>
            <a:ext cx="1065475" cy="180724"/>
          </a:xfrm>
          <a:prstGeom prst="homePlate">
            <a:avLst/>
          </a:prstGeom>
          <a:solidFill>
            <a:srgbClr val="008C95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800" dirty="0">
                <a:solidFill>
                  <a:schemeClr val="bg1"/>
                </a:solidFill>
              </a:rPr>
              <a:t>н</a:t>
            </a:r>
            <a:r>
              <a:rPr lang="ru-RU" sz="800" dirty="0" smtClean="0">
                <a:solidFill>
                  <a:schemeClr val="bg1"/>
                </a:solidFill>
              </a:rPr>
              <a:t>а главную</a:t>
            </a:r>
            <a:endParaRPr lang="ru-RU" sz="8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334625" y="51445"/>
            <a:ext cx="2439145" cy="892784"/>
          </a:xfrm>
          <a:prstGeom prst="rect">
            <a:avLst/>
          </a:prstGeom>
          <a:noFill/>
        </p:spPr>
        <p:txBody>
          <a:bodyPr wrap="square" lIns="122149" tIns="61075" rIns="122149" bIns="61075" rtlCol="0">
            <a:spAutoFit/>
          </a:bodyPr>
          <a:lstStyle/>
          <a:p>
            <a:pPr algn="ctr" defTabSz="1280006"/>
            <a:r>
              <a:rPr lang="ru-RU" sz="1000" b="0" i="1" dirty="0" smtClean="0">
                <a:solidFill>
                  <a:srgbClr val="008080"/>
                </a:solidFill>
                <a:latin typeface="Arial"/>
              </a:rPr>
              <a:t>СТП СР/01-02-03/МУ01 «Методические указания по проведению поведенческого аудита безопасного выполнения работ (ПАБ)»</a:t>
            </a:r>
            <a:endParaRPr lang="ru-RU" sz="1000" b="0" i="1" dirty="0">
              <a:solidFill>
                <a:srgbClr val="008080"/>
              </a:solidFill>
              <a:latin typeface="Arial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6112" y="9208797"/>
            <a:ext cx="6478009" cy="261588"/>
          </a:xfrm>
          <a:prstGeom prst="rect">
            <a:avLst/>
          </a:prstGeom>
        </p:spPr>
        <p:txBody>
          <a:bodyPr wrap="none" lIns="91417" tIns="45709" rIns="91417" bIns="45709">
            <a:spAutoFit/>
          </a:bodyPr>
          <a:lstStyle/>
          <a:p>
            <a:pPr defTabSz="1280006"/>
            <a:r>
              <a:rPr lang="ru-RU" sz="1100" dirty="0">
                <a:solidFill>
                  <a:srgbClr val="000000"/>
                </a:solidFill>
                <a:latin typeface="Arial"/>
              </a:rPr>
              <a:t>Разработчик: </a:t>
            </a:r>
            <a:r>
              <a:rPr lang="ru-RU" sz="1100" dirty="0" smtClean="0">
                <a:solidFill>
                  <a:srgbClr val="000000"/>
                </a:solidFill>
                <a:latin typeface="Arial"/>
              </a:rPr>
              <a:t>Иванов И.Н., </a:t>
            </a:r>
            <a:r>
              <a:rPr lang="ru-RU" sz="1100" dirty="0">
                <a:solidFill>
                  <a:srgbClr val="000000"/>
                </a:solidFill>
                <a:latin typeface="Arial"/>
              </a:rPr>
              <a:t>тел. </a:t>
            </a:r>
            <a:r>
              <a:rPr lang="ru-RU" sz="1100" dirty="0" smtClean="0">
                <a:solidFill>
                  <a:srgbClr val="000000"/>
                </a:solidFill>
                <a:latin typeface="Arial"/>
              </a:rPr>
              <a:t>58-70 (Охрана труда, промышленная безопасность и экология</a:t>
            </a:r>
            <a:r>
              <a:rPr lang="ru-RU" sz="1100" dirty="0" smtClean="0"/>
              <a:t>)</a:t>
            </a:r>
            <a:endParaRPr lang="ru-RU" sz="1100" i="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095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IAKOy2aSBWb3iLNlO4rf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aiDM_HyTh2TAnVUjbbBu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5U0U8xCTpirriD1qjQd6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VY8rpmL08RDYs814Nae5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tj1U9VwQ5CH9nqjuHtU4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IBUR_16:9_Внешний">
  <a:themeElements>
    <a:clrScheme name="Другая 4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FFC0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+" id="{F7BBB245-C9BC-BA43-80AB-C21372824DAE}" vid="{6FBB5A1C-A9B2-3C43-B7D7-CBD79BB86CE0}"/>
    </a:ext>
  </a:extLst>
</a:theme>
</file>

<file path=ppt/theme/theme2.xml><?xml version="1.0" encoding="utf-8"?>
<a:theme xmlns:a="http://schemas.openxmlformats.org/drawingml/2006/main" name="43_SIBUR-NEW-А4-IN">
  <a:themeElements>
    <a:clrScheme name="Sibur-ЯРКАЯ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99CC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+" id="{F7BBB245-C9BC-BA43-80AB-C21372824DAE}" vid="{6FBB5A1C-A9B2-3C43-B7D7-CBD79BB86CE0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Type xmlns="http://schemas.microsoft.com/sharepoint/v3">Рабочий документ</DocumentType>
    <TaxKeywordTaxHTField xmlns="644c5f9c-d264-48b6-9923-35ca1164f75b">
      <Terms xmlns="http://schemas.microsoft.com/office/infopath/2007/PartnerControls"/>
    </TaxKeywordTaxHTField>
    <Status xmlns="http://schemas.microsoft.com/sharepoint/v3">Черновик</Status>
    <Description xmlns="http://schemas.microsoft.com/sharepoint/v3" xsi:nil="true"/>
    <TaxCatchAll xmlns="644c5f9c-d264-48b6-9923-35ca1164f75b"/>
    <_dlc_DocId xmlns="5567b4f7-cd9b-431c-8ff7-8edc8756ccac">RA2PSSEPCKMS-5-21112</_dlc_DocId>
    <_dlc_DocIdUrl xmlns="5567b4f7-cd9b-431c-8ff7-8edc8756ccac">
      <Url>https://sharepoint/orgunits/otpb/_layouts/15/DocIdRedir.aspx?ID=RA2PSSEPCKMS-5-21112</Url>
      <Description>RA2PSSEPCKMS-5-21112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Общий документ" ma:contentTypeID="0x010100705FB8102D544CBFA390ABFA125793D20045024169A8A91847B90F2F83A65F5FD9" ma:contentTypeVersion="0" ma:contentTypeDescription="" ma:contentTypeScope="" ma:versionID="168ac9742db098246d4ea835c9706138">
  <xsd:schema xmlns:xsd="http://www.w3.org/2001/XMLSchema" xmlns:xs="http://www.w3.org/2001/XMLSchema" xmlns:p="http://schemas.microsoft.com/office/2006/metadata/properties" xmlns:ns1="http://schemas.microsoft.com/sharepoint/v3" xmlns:ns2="5567b4f7-cd9b-431c-8ff7-8edc8756ccac" xmlns:ns3="644c5f9c-d264-48b6-9923-35ca1164f75b" targetNamespace="http://schemas.microsoft.com/office/2006/metadata/properties" ma:root="true" ma:fieldsID="a8961bd9b951a3ea68b9a32799e97efe" ns1:_="" ns2:_="" ns3:_="">
    <xsd:import namespace="http://schemas.microsoft.com/sharepoint/v3"/>
    <xsd:import namespace="5567b4f7-cd9b-431c-8ff7-8edc8756ccac"/>
    <xsd:import namespace="644c5f9c-d264-48b6-9923-35ca1164f75b"/>
    <xsd:element name="properties">
      <xsd:complexType>
        <xsd:sequence>
          <xsd:element name="documentManagement">
            <xsd:complexType>
              <xsd:all>
                <xsd:element ref="ns1:DocumentType"/>
                <xsd:element ref="ns1:Description" minOccurs="0"/>
                <xsd:element ref="ns1:Status"/>
                <xsd:element ref="ns1:_CopySource" minOccurs="0"/>
                <xsd:element ref="ns2:_dlc_DocId" minOccurs="0"/>
                <xsd:element ref="ns2:_dlc_DocIdUrl" minOccurs="0"/>
                <xsd:element ref="ns2:_dlc_DocIdPersistId" minOccurs="0"/>
                <xsd:element ref="ns3:TaxKeywordTaxHTField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Type" ma:index="3" ma:displayName="Тип документа" ma:default="Рабочий документ" ma:internalName="DocumentType">
      <xsd:simpleType>
        <xsd:restriction base="dms:Choice">
          <xsd:enumeration value="Рабочий документ"/>
        </xsd:restriction>
      </xsd:simpleType>
    </xsd:element>
    <xsd:element name="Description" ma:index="4" nillable="true" ma:displayName="Описание" ma:internalName="Description">
      <xsd:simpleType>
        <xsd:restriction base="dms:Note">
          <xsd:maxLength value="255"/>
        </xsd:restriction>
      </xsd:simpleType>
    </xsd:element>
    <xsd:element name="Status" ma:index="5" ma:displayName="Статус" ma:default="Черновик" ma:internalName="Status">
      <xsd:simpleType>
        <xsd:restriction base="dms:Choice">
          <xsd:enumeration value="Черновик"/>
          <xsd:enumeration value="Проект"/>
          <xsd:enumeration value="Утвержден"/>
          <xsd:enumeration value="Отменен"/>
        </xsd:restriction>
      </xsd:simpleType>
    </xsd:element>
    <xsd:element name="_CopySource" ma:index="6" nillable="true" ma:displayName="Источник копии" ma:internalName="_CopySourc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7b4f7-cd9b-431c-8ff7-8edc8756ccac" elementFormDefault="qualified">
    <xsd:import namespace="http://schemas.microsoft.com/office/2006/documentManagement/types"/>
    <xsd:import namespace="http://schemas.microsoft.com/office/infopath/2007/PartnerControls"/>
    <xsd:element name="_dlc_DocId" ma:index="7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8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9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4c5f9c-d264-48b6-9923-35ca1164f75b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1" nillable="true" ma:taxonomy="true" ma:internalName="TaxKeywordTaxHTField" ma:taxonomyFieldName="TaxKeyword" ma:displayName="Корпоративные ключевые слова" ma:fieldId="{23f27201-bee3-471e-b2e7-b64fd8b7ca38}" ma:taxonomyMulti="true" ma:sspId="29114a08-32cd-425b-9142-99f8648b7c4a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2" nillable="true" ma:displayName="Столбец для захвата всех терминов таксономии" ma:description="" ma:hidden="true" ma:list="{9e1fc125-d96c-401f-85d5-6f97b3515a6b}" ma:internalName="TaxCatchAll" ma:showField="CatchAllData" ma:web="644c5f9c-d264-48b6-9923-35ca1164f7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/>
        <xsd:element ref="dc:title" minOccurs="0" maxOccurs="1" ma:index="1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E0AE859-CC13-4DF3-B138-1CEDDE1A295D}">
  <ds:schemaRefs>
    <ds:schemaRef ds:uri="http://purl.org/dc/elements/1.1/"/>
    <ds:schemaRef ds:uri="http://purl.org/dc/dcmitype/"/>
    <ds:schemaRef ds:uri="http://schemas.microsoft.com/office/infopath/2007/PartnerControls"/>
    <ds:schemaRef ds:uri="http://purl.org/dc/terms/"/>
    <ds:schemaRef ds:uri="644c5f9c-d264-48b6-9923-35ca1164f75b"/>
    <ds:schemaRef ds:uri="http://schemas.microsoft.com/office/2006/documentManagement/types"/>
    <ds:schemaRef ds:uri="http://schemas.openxmlformats.org/package/2006/metadata/core-properties"/>
    <ds:schemaRef ds:uri="5567b4f7-cd9b-431c-8ff7-8edc8756ccac"/>
    <ds:schemaRef ds:uri="http://schemas.microsoft.com/sharepoint/v3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0E39586-C3F5-416B-A18C-DCA66C308C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567b4f7-cd9b-431c-8ff7-8edc8756ccac"/>
    <ds:schemaRef ds:uri="644c5f9c-d264-48b6-9923-35ca1164f7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СР_01-01-02_ПР14_fin</Template>
  <TotalTime>2339</TotalTime>
  <Words>317</Words>
  <Application>Microsoft Office PowerPoint</Application>
  <PresentationFormat>A3 (297x420 мм)</PresentationFormat>
  <Paragraphs>64</Paragraphs>
  <Slides>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10" baseType="lpstr">
      <vt:lpstr>Arial</vt:lpstr>
      <vt:lpstr>Arial Narrow</vt:lpstr>
      <vt:lpstr>Calibri</vt:lpstr>
      <vt:lpstr>Symbol</vt:lpstr>
      <vt:lpstr>Times New Roman</vt:lpstr>
      <vt:lpstr>Wingdings</vt:lpstr>
      <vt:lpstr>SIBUR_16:9_Внешний</vt:lpstr>
      <vt:lpstr>43_SIBUR-NEW-А4-IN</vt:lpstr>
      <vt:lpstr>Слайд think-cell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Капустина Анастасия Анатольевна</dc:creator>
  <cp:keywords/>
  <cp:lastModifiedBy>Двойнев Илья Владимирович</cp:lastModifiedBy>
  <cp:revision>72</cp:revision>
  <cp:lastPrinted>2018-05-14T10:08:27Z</cp:lastPrinted>
  <dcterms:created xsi:type="dcterms:W3CDTF">2018-01-23T13:24:14Z</dcterms:created>
  <dcterms:modified xsi:type="dcterms:W3CDTF">2024-08-13T06:54:29Z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ContentTypeId">
    <vt:lpwstr>0x010100705FB8102D544CBFA390ABFA125793D20045024169A8A91847B90F2F83A65F5FD9</vt:lpwstr>
  </property>
  <property fmtid="{D5CDD505-2E9C-101B-9397-08002B2CF9AE}" pid="4" name="_dlc_DocIdItemGuid">
    <vt:lpwstr>769a719a-8bea-4e96-9913-78b3864ae1bf</vt:lpwstr>
  </property>
  <property fmtid="{D5CDD505-2E9C-101B-9397-08002B2CF9AE}" pid="5" name="TaxKeyword">
    <vt:lpwstr/>
  </property>
</Properties>
</file>