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999" r:id="rId3"/>
    <p:sldMasterId id="2147484015" r:id="rId4"/>
  </p:sldMasterIdLst>
  <p:notesMasterIdLst>
    <p:notesMasterId r:id="rId6"/>
  </p:notesMasterIdLst>
  <p:handoutMasterIdLst>
    <p:handoutMasterId r:id="rId7"/>
  </p:handoutMasterIdLst>
  <p:sldIdLst>
    <p:sldId id="340" r:id="rId5"/>
  </p:sldIdLst>
  <p:sldSz cx="12801600" cy="9601200" type="A3"/>
  <p:notesSz cx="6797675" cy="9872663"/>
  <p:custDataLst>
    <p:tags r:id="rId8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608691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121949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83030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244111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305404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366485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4275669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4886477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pos="1473">
          <p15:clr>
            <a:srgbClr val="A4A3A4"/>
          </p15:clr>
        </p15:guide>
        <p15:guide id="3" orient="horz" pos="5342">
          <p15:clr>
            <a:srgbClr val="A4A3A4"/>
          </p15:clr>
        </p15:guide>
        <p15:guide id="4" pos="19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  <p15:guide id="3" orient="horz" pos="3111">
          <p15:clr>
            <a:srgbClr val="A4A3A4"/>
          </p15:clr>
        </p15:guide>
        <p15:guide id="4" pos="2142">
          <p15:clr>
            <a:srgbClr val="A4A3A4"/>
          </p15:clr>
        </p15:guide>
        <p15:guide id="5" orient="horz" pos="3130">
          <p15:clr>
            <a:srgbClr val="A4A3A4"/>
          </p15:clr>
        </p15:guide>
        <p15:guide id="6" orient="horz" pos="3110">
          <p15:clr>
            <a:srgbClr val="A4A3A4"/>
          </p15:clr>
        </p15:guide>
        <p15:guide id="7" pos="2143">
          <p15:clr>
            <a:srgbClr val="A4A3A4"/>
          </p15:clr>
        </p15:guide>
        <p15:guide id="8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иверухина Мария Сергеевна" initials="СМС" lastIdx="1" clrIdx="0"/>
  <p:cmAuthor id="1" name="Кореньков Андрей Владимирович" initials="КАВ" lastIdx="1" clrIdx="1"/>
  <p:cmAuthor id="2" name="Спиридонова Екатерина Олеговна" initials="СЕО" lastIdx="27" clrIdx="2"/>
  <p:cmAuthor id="3" name="Щибрик Александра Ивановна" initials="ЩАИ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00CC00"/>
    <a:srgbClr val="00CC66"/>
    <a:srgbClr val="99FFCC"/>
    <a:srgbClr val="66FF99"/>
    <a:srgbClr val="0000FF"/>
    <a:srgbClr val="808080"/>
    <a:srgbClr val="2A909E"/>
    <a:srgbClr val="0000CC"/>
    <a:srgbClr val="B2D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405" autoAdjust="0"/>
  </p:normalViewPr>
  <p:slideViewPr>
    <p:cSldViewPr snapToGrid="0">
      <p:cViewPr varScale="1">
        <p:scale>
          <a:sx n="45" d="100"/>
          <a:sy n="45" d="100"/>
        </p:scale>
        <p:origin x="1548" y="60"/>
      </p:cViewPr>
      <p:guideLst>
        <p:guide orient="horz" pos="3816"/>
        <p:guide pos="1473"/>
        <p:guide orient="horz" pos="5342"/>
        <p:guide pos="190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36" y="-96"/>
      </p:cViewPr>
      <p:guideLst>
        <p:guide orient="horz" pos="3131"/>
        <p:guide pos="2144"/>
        <p:guide orient="horz" pos="3111"/>
        <p:guide pos="2142"/>
        <p:guide orient="horz" pos="3130"/>
        <p:guide orient="horz" pos="3110"/>
        <p:guide pos="2143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BAA5A9B4-4E32-6A47-8ACE-9EB2FFE142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08975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689554"/>
            <a:ext cx="5437188" cy="444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D525DAC7-42CB-CD4F-B305-CDEAF14C2D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40131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608691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121949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83030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244111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3053509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664212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274913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885615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1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6.xml"/><Relationship Id="rId7" Type="http://schemas.openxmlformats.org/officeDocument/2006/relationships/image" Target="../media/image5.jp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3"/>
          <p:cNvSpPr/>
          <p:nvPr userDrawn="1"/>
        </p:nvSpPr>
        <p:spPr>
          <a:xfrm>
            <a:off x="0" y="5"/>
            <a:ext cx="12801600" cy="9594799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00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-6401"/>
            <a:ext cx="12801600" cy="9601200"/>
          </a:xfrm>
          <a:prstGeom prst="rect">
            <a:avLst/>
          </a:prstGeom>
          <a:gradFill>
            <a:gsLst>
              <a:gs pos="0">
                <a:srgbClr val="308288">
                  <a:alpha val="54000"/>
                </a:srgbClr>
              </a:gs>
              <a:gs pos="67000">
                <a:schemeClr val="accent1">
                  <a:alpha val="17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1471581" y="2614258"/>
            <a:ext cx="10103199" cy="2691298"/>
          </a:xfrm>
          <a:effectLst/>
        </p:spPr>
        <p:txBody>
          <a:bodyPr>
            <a:normAutofit/>
          </a:bodyPr>
          <a:lstStyle>
            <a:lvl1pPr>
              <a:defRPr lang="ru-RU" sz="56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1584" y="5305554"/>
            <a:ext cx="10113867" cy="768096"/>
          </a:xfrm>
          <a:effectLst/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  <a:effectLst/>
              </a:defRPr>
            </a:lvl1pPr>
            <a:lvl2pPr marL="640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1471298" y="6486145"/>
            <a:ext cx="4897501" cy="1820080"/>
          </a:xfrm>
          <a:effectLst/>
        </p:spPr>
        <p:txBody>
          <a:bodyPr/>
          <a:lstStyle>
            <a:lvl1pPr>
              <a:spcBef>
                <a:spcPts val="0"/>
              </a:spcBef>
              <a:defRPr sz="196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Иванов </a:t>
            </a:r>
            <a:r>
              <a:rPr lang="ru-RU" dirty="0"/>
              <a:t>Иван Иванович</a:t>
            </a:r>
            <a:br>
              <a:rPr lang="ru-RU" dirty="0"/>
            </a:br>
            <a:r>
              <a:rPr lang="ru-RU" dirty="0"/>
              <a:t>Должность</a:t>
            </a:r>
          </a:p>
          <a:p>
            <a:pPr lvl="0"/>
            <a:r>
              <a:rPr lang="ru-RU" dirty="0"/>
              <a:t>Отдел. </a:t>
            </a:r>
            <a:r>
              <a:rPr lang="ru-RU" dirty="0" smtClean="0"/>
              <a:t>Подразделение</a:t>
            </a:r>
          </a:p>
          <a:p>
            <a:pPr lvl="0"/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371588" y="6486145"/>
            <a:ext cx="4245864" cy="1820080"/>
          </a:xfrm>
          <a:effectLst/>
        </p:spPr>
        <p:txBody>
          <a:bodyPr/>
          <a:lstStyle>
            <a:lvl1pPr>
              <a:spcBef>
                <a:spcPts val="0"/>
              </a:spcBef>
              <a:defRPr sz="196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Место проведения </a:t>
            </a:r>
            <a:r>
              <a:rPr lang="ru-RU" dirty="0" smtClean="0"/>
              <a:t>презентации</a:t>
            </a:r>
            <a:endParaRPr lang="ru-RU" dirty="0"/>
          </a:p>
          <a:p>
            <a:pPr lvl="0"/>
            <a:r>
              <a:rPr lang="ru-RU" dirty="0" smtClean="0"/>
              <a:t>Дата</a:t>
            </a:r>
            <a:endParaRPr lang="ru-RU" dirty="0"/>
          </a:p>
          <a:p>
            <a:pPr lvl="0"/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5" y="2969"/>
          <a:ext cx="2221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5" y="2969"/>
                        <a:ext cx="2221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583" y="768155"/>
            <a:ext cx="1568799" cy="393813"/>
          </a:xfrm>
          <a:prstGeom prst="rect">
            <a:avLst/>
          </a:prstGeom>
          <a:effectLst/>
        </p:spPr>
      </p:pic>
      <p:sp>
        <p:nvSpPr>
          <p:cNvPr id="66" name="Прямоугольник 65"/>
          <p:cNvSpPr/>
          <p:nvPr userDrawn="1"/>
        </p:nvSpPr>
        <p:spPr>
          <a:xfrm>
            <a:off x="12844109" y="5"/>
            <a:ext cx="3894147" cy="9601198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8064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80" b="1" dirty="0" smtClean="0">
                <a:solidFill>
                  <a:schemeClr val="bg1"/>
                </a:solidFill>
              </a:rPr>
              <a:t>Рекомендации </a:t>
            </a:r>
            <a:br>
              <a:rPr lang="ru-RU" sz="1680" b="1" dirty="0" smtClean="0">
                <a:solidFill>
                  <a:schemeClr val="bg1"/>
                </a:solidFill>
              </a:rPr>
            </a:br>
            <a:r>
              <a:rPr lang="ru-RU" sz="168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1090847" rtl="0" eaLnBrk="1" latinLnBrk="0" hangingPunct="1"/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indent="-255592" algn="l" defTabSz="1090847" rtl="0" eaLnBrk="1" latinLnBrk="0" hangingPunct="1"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dirty="0" err="1" smtClean="0">
                <a:solidFill>
                  <a:schemeClr val="bg1"/>
                </a:solidFill>
              </a:rPr>
              <a:t>Корп.шрифт</a:t>
            </a:r>
            <a:r>
              <a:rPr lang="ru-RU" sz="1120" b="0" dirty="0" smtClean="0">
                <a:solidFill>
                  <a:schemeClr val="bg1"/>
                </a:solidFill>
              </a:rPr>
              <a:t> для презентаций</a:t>
            </a:r>
            <a:r>
              <a:rPr lang="ru-RU" sz="1120" b="0" baseline="0" dirty="0" smtClean="0">
                <a:solidFill>
                  <a:schemeClr val="bg1"/>
                </a:solidFill>
              </a:rPr>
              <a:t> </a:t>
            </a:r>
            <a:r>
              <a:rPr lang="ru-RU" sz="1120" baseline="0" dirty="0" smtClean="0">
                <a:solidFill>
                  <a:schemeClr val="bg1"/>
                </a:solidFill>
              </a:rPr>
              <a:t>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en-US" sz="1120" b="1" dirty="0" smtClean="0">
                <a:solidFill>
                  <a:schemeClr val="bg1"/>
                </a:solidFill>
              </a:rPr>
              <a:t>Arial</a:t>
            </a:r>
            <a:r>
              <a:rPr lang="ru-RU" sz="1120" dirty="0" smtClean="0">
                <a:solidFill>
                  <a:schemeClr val="bg1"/>
                </a:solidFill>
              </a:rPr>
              <a:t> (</a:t>
            </a:r>
            <a:r>
              <a:rPr lang="ru-RU" sz="1120" i="1" dirty="0" smtClean="0">
                <a:solidFill>
                  <a:schemeClr val="bg1"/>
                </a:solidFill>
              </a:rPr>
              <a:t>д</a:t>
            </a:r>
            <a:r>
              <a:rPr lang="ru-RU" sz="1120" i="1" baseline="0" dirty="0" smtClean="0">
                <a:solidFill>
                  <a:schemeClr val="bg1"/>
                </a:solidFill>
              </a:rPr>
              <a:t>опустимо: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r>
              <a:rPr lang="en-US" sz="1120" baseline="0" dirty="0" smtClean="0">
                <a:solidFill>
                  <a:schemeClr val="bg1"/>
                </a:solidFill>
              </a:rPr>
              <a:t>Arial Narrow</a:t>
            </a:r>
            <a:r>
              <a:rPr lang="ru-RU" sz="1120" baseline="0" dirty="0" smtClean="0">
                <a:solidFill>
                  <a:schemeClr val="bg1"/>
                </a:solidFill>
              </a:rPr>
              <a:t>)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Заголовок слайда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16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Текст на слайде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1</a:t>
            </a:r>
            <a:r>
              <a:rPr lang="ru-RU" sz="1120" b="1" baseline="0" dirty="0" smtClean="0">
                <a:solidFill>
                  <a:schemeClr val="bg1"/>
                </a:solidFill>
              </a:rPr>
              <a:t>2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Примечания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8</a:t>
            </a:r>
            <a:r>
              <a:rPr lang="ru-RU" sz="1120" b="1" baseline="0" dirty="0" smtClean="0">
                <a:solidFill>
                  <a:schemeClr val="bg1"/>
                </a:solidFill>
              </a:rPr>
              <a:t>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Используйте на слайде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="1" baseline="0" dirty="0" smtClean="0">
                <a:solidFill>
                  <a:schemeClr val="bg1"/>
                </a:solidFill>
              </a:rPr>
              <a:t>не более 3 размеров шрифтов</a:t>
            </a:r>
            <a:endParaRPr lang="en-US" sz="1120" b="1" baseline="0" dirty="0" smtClean="0">
              <a:solidFill>
                <a:schemeClr val="bg1"/>
              </a:solidFill>
            </a:endParaRPr>
          </a:p>
          <a:p>
            <a:pPr marL="255592" indent="-255592" algn="l" defTabSz="1090847" rtl="0" eaLnBrk="1" latinLnBrk="0" hangingPunct="1">
              <a:spcBef>
                <a:spcPts val="420"/>
              </a:spcBef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112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373387" lvl="1" indent="-111127" algn="l" defTabSz="1090847" rtl="0" eaLnBrk="1" latinLnBrk="0" hangingPunct="1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373387" marR="0" lvl="1" indent="-117796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2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dirty="0" smtClean="0">
                <a:solidFill>
                  <a:schemeClr val="bg1"/>
                </a:solidFill>
              </a:rPr>
              <a:t>Выбирайте оформление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иконок </a:t>
            </a:r>
            <a:r>
              <a:rPr lang="ru-RU" sz="1120" dirty="0" smtClean="0">
                <a:solidFill>
                  <a:schemeClr val="bg1"/>
                </a:solidFill>
              </a:rPr>
              <a:t>в</a:t>
            </a:r>
            <a:r>
              <a:rPr lang="ru-RU" sz="1120" baseline="0" dirty="0" smtClean="0">
                <a:solidFill>
                  <a:schemeClr val="bg1"/>
                </a:solidFill>
              </a:rPr>
              <a:t> едином стиле</a:t>
            </a: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dirty="0" smtClean="0">
                <a:solidFill>
                  <a:schemeClr val="bg1"/>
                </a:solidFill>
              </a:rPr>
              <a:t>ИЗОБРАЖЕНИЯ</a:t>
            </a:r>
          </a:p>
          <a:p>
            <a:pPr marL="373387" lvl="1" indent="-117796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Нельзя</a:t>
            </a:r>
            <a:r>
              <a:rPr lang="ru-RU" sz="1120" baseline="0" dirty="0" smtClean="0">
                <a:solidFill>
                  <a:schemeClr val="bg1"/>
                </a:solidFill>
              </a:rPr>
              <a:t> искажать пропорции</a:t>
            </a:r>
          </a:p>
          <a:p>
            <a:pPr marL="373387" lvl="1" indent="-117796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не более 150 пикселей на дюйм</a:t>
            </a:r>
            <a:endParaRPr lang="ru-RU" sz="1120" b="1" dirty="0" smtClean="0">
              <a:solidFill>
                <a:schemeClr val="bg1"/>
              </a:solidFill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12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801018" marR="0" lvl="1" indent="-255592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2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 userDrawn="1"/>
        </p:nvSpPr>
        <p:spPr>
          <a:xfrm>
            <a:off x="12948728" y="127541"/>
            <a:ext cx="528627" cy="815657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 userDrawn="1"/>
        </p:nvSpPr>
        <p:spPr>
          <a:xfrm>
            <a:off x="12948728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 userDrawn="1"/>
        </p:nvSpPr>
        <p:spPr>
          <a:xfrm>
            <a:off x="12948728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 userDrawn="1"/>
        </p:nvSpPr>
        <p:spPr>
          <a:xfrm>
            <a:off x="12948728" y="628610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 userDrawn="1"/>
        </p:nvSpPr>
        <p:spPr>
          <a:xfrm>
            <a:off x="12948728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 userDrawn="1"/>
        </p:nvSpPr>
        <p:spPr>
          <a:xfrm>
            <a:off x="12948728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 userDrawn="1"/>
        </p:nvSpPr>
        <p:spPr>
          <a:xfrm>
            <a:off x="12948728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 userDrawn="1"/>
        </p:nvSpPr>
        <p:spPr>
          <a:xfrm>
            <a:off x="12948728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 userDrawn="1"/>
        </p:nvSpPr>
        <p:spPr>
          <a:xfrm>
            <a:off x="12948728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 userDrawn="1"/>
        </p:nvSpPr>
        <p:spPr>
          <a:xfrm>
            <a:off x="12948728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 userDrawn="1"/>
        </p:nvSpPr>
        <p:spPr>
          <a:xfrm>
            <a:off x="12948730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 userDrawn="1"/>
        </p:nvSpPr>
        <p:spPr>
          <a:xfrm>
            <a:off x="12948730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 userDrawn="1"/>
        </p:nvSpPr>
        <p:spPr>
          <a:xfrm>
            <a:off x="12948730" y="6286110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 userDrawn="1"/>
        </p:nvSpPr>
        <p:spPr>
          <a:xfrm>
            <a:off x="12948730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 userDrawn="1"/>
        </p:nvSpPr>
        <p:spPr>
          <a:xfrm>
            <a:off x="12948730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 userDrawn="1"/>
        </p:nvSpPr>
        <p:spPr>
          <a:xfrm>
            <a:off x="12948730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 userDrawn="1"/>
        </p:nvSpPr>
        <p:spPr>
          <a:xfrm>
            <a:off x="12948730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 userDrawn="1"/>
        </p:nvSpPr>
        <p:spPr>
          <a:xfrm>
            <a:off x="12948730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 userDrawn="1"/>
        </p:nvSpPr>
        <p:spPr>
          <a:xfrm>
            <a:off x="12948730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 userDrawn="1"/>
        </p:nvCxnSpPr>
        <p:spPr bwMode="auto">
          <a:xfrm>
            <a:off x="13644536" y="829733"/>
            <a:ext cx="2871471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32927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6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6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843" y="3267992"/>
            <a:ext cx="12049044" cy="1184120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22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6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6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845" y="3483558"/>
            <a:ext cx="12049865" cy="1906905"/>
          </a:xfrm>
          <a:prstGeom prst="rect">
            <a:avLst/>
          </a:prstGeom>
        </p:spPr>
        <p:txBody>
          <a:bodyPr anchor="t"/>
          <a:lstStyle>
            <a:lvl1pPr algn="ctr">
              <a:defRPr sz="252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435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6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Слайд think-cell" r:id="rId4" imgW="347" imgH="348" progId="TCLayout.ActiveDocument.1">
                  <p:embed/>
                </p:oleObj>
              </mc:Choice>
              <mc:Fallback>
                <p:oleObj name="Слайд think-cell" r:id="rId4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6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 userDrawn="1"/>
        </p:nvCxnSpPr>
        <p:spPr bwMode="auto">
          <a:xfrm>
            <a:off x="883847" y="3044371"/>
            <a:ext cx="2739249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единительная линия 7"/>
          <p:cNvCxnSpPr>
            <a:cxnSpLocks/>
          </p:cNvCxnSpPr>
          <p:nvPr userDrawn="1"/>
        </p:nvCxnSpPr>
        <p:spPr bwMode="auto">
          <a:xfrm>
            <a:off x="868989" y="3044371"/>
            <a:ext cx="3736615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Текст 18"/>
          <p:cNvSpPr>
            <a:spLocks noGrp="1"/>
          </p:cNvSpPr>
          <p:nvPr>
            <p:ph type="body" sz="quarter" idx="13"/>
          </p:nvPr>
        </p:nvSpPr>
        <p:spPr>
          <a:xfrm>
            <a:off x="857194" y="2520750"/>
            <a:ext cx="4132457" cy="406273"/>
          </a:xfrm>
          <a:prstGeom prst="rect">
            <a:avLst/>
          </a:prstGeom>
        </p:spPr>
        <p:txBody>
          <a:bodyPr/>
          <a:lstStyle>
            <a:lvl1pPr>
              <a:defRPr kumimoji="0" lang="ru-RU" sz="252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68850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cxnSp>
        <p:nvCxnSpPr>
          <p:cNvPr id="6" name="Прямая соединительная линия 5"/>
          <p:cNvCxnSpPr/>
          <p:nvPr userDrawn="1"/>
        </p:nvCxnSpPr>
        <p:spPr bwMode="auto">
          <a:xfrm>
            <a:off x="3622161" y="2096866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Прямая соединительная линия 6"/>
          <p:cNvCxnSpPr/>
          <p:nvPr userDrawn="1"/>
        </p:nvCxnSpPr>
        <p:spPr bwMode="auto">
          <a:xfrm>
            <a:off x="3622161" y="7025620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829274" y="1604603"/>
            <a:ext cx="1663200" cy="2217600"/>
          </a:xfrm>
          <a:prstGeom prst="ellipse">
            <a:avLst/>
          </a:prstGeom>
          <a:ln w="1905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9" name="Рисунок 13"/>
          <p:cNvSpPr>
            <a:spLocks noGrp="1"/>
          </p:cNvSpPr>
          <p:nvPr>
            <p:ph type="pic" sz="quarter" idx="14" hasCustomPrompt="1"/>
          </p:nvPr>
        </p:nvSpPr>
        <p:spPr>
          <a:xfrm>
            <a:off x="1829274" y="4068719"/>
            <a:ext cx="1663200" cy="2217600"/>
          </a:xfrm>
          <a:prstGeom prst="ellipse">
            <a:avLst/>
          </a:prstGeom>
          <a:ln w="1905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0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1829274" y="6554572"/>
            <a:ext cx="1663200" cy="2217600"/>
          </a:xfrm>
          <a:prstGeom prst="ellipse">
            <a:avLst/>
          </a:prstGeom>
          <a:ln w="1905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650342" y="1782519"/>
            <a:ext cx="6498731" cy="293690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650342" y="2134561"/>
            <a:ext cx="6498731" cy="1568739"/>
          </a:xfrm>
          <a:prstGeom prst="rect">
            <a:avLst/>
          </a:prstGeom>
        </p:spPr>
        <p:txBody>
          <a:bodyPr/>
          <a:lstStyle>
            <a:lvl1pPr>
              <a:defRPr lang="ru-RU" sz="1103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3650342" y="4179293"/>
            <a:ext cx="6498731" cy="293690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3650342" y="4531337"/>
            <a:ext cx="6498731" cy="1568739"/>
          </a:xfrm>
          <a:prstGeom prst="rect">
            <a:avLst/>
          </a:prstGeom>
        </p:spPr>
        <p:txBody>
          <a:bodyPr/>
          <a:lstStyle>
            <a:lvl1pPr>
              <a:defRPr lang="ru-RU" sz="1103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5" name="Текст 17"/>
          <p:cNvSpPr>
            <a:spLocks noGrp="1"/>
          </p:cNvSpPr>
          <p:nvPr>
            <p:ph type="body" sz="quarter" idx="20" hasCustomPrompt="1"/>
          </p:nvPr>
        </p:nvSpPr>
        <p:spPr>
          <a:xfrm>
            <a:off x="3650342" y="6742710"/>
            <a:ext cx="6498731" cy="293690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6" name="Текст 17"/>
          <p:cNvSpPr>
            <a:spLocks noGrp="1"/>
          </p:cNvSpPr>
          <p:nvPr>
            <p:ph type="body" sz="quarter" idx="21" hasCustomPrompt="1"/>
          </p:nvPr>
        </p:nvSpPr>
        <p:spPr>
          <a:xfrm>
            <a:off x="3650342" y="7094756"/>
            <a:ext cx="6498731" cy="1568739"/>
          </a:xfrm>
          <a:prstGeom prst="rect">
            <a:avLst/>
          </a:prstGeom>
        </p:spPr>
        <p:txBody>
          <a:bodyPr/>
          <a:lstStyle>
            <a:lvl1pPr>
              <a:defRPr lang="ru-RU" sz="1103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 bwMode="auto">
          <a:xfrm>
            <a:off x="3622161" y="4485792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09738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cxnSp>
        <p:nvCxnSpPr>
          <p:cNvPr id="18" name="Прямая соединительная линия 17"/>
          <p:cNvCxnSpPr/>
          <p:nvPr userDrawn="1"/>
        </p:nvCxnSpPr>
        <p:spPr bwMode="auto">
          <a:xfrm>
            <a:off x="986280" y="5925267"/>
            <a:ext cx="32634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82407" y="2134981"/>
            <a:ext cx="2671200" cy="356160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0" name="Рисунок 13"/>
          <p:cNvSpPr>
            <a:spLocks noGrp="1"/>
          </p:cNvSpPr>
          <p:nvPr>
            <p:ph type="pic" sz="quarter" idx="14" hasCustomPrompt="1"/>
          </p:nvPr>
        </p:nvSpPr>
        <p:spPr>
          <a:xfrm>
            <a:off x="4992714" y="2134981"/>
            <a:ext cx="2671200" cy="356160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1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8748273" y="2134981"/>
            <a:ext cx="2671200" cy="356160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1000369" y="6009461"/>
            <a:ext cx="3235277" cy="356963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Иванов Иван Иванович</a:t>
            </a:r>
            <a:endParaRPr lang="ru-RU" dirty="0"/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1000369" y="6361503"/>
            <a:ext cx="3235277" cy="1906699"/>
          </a:xfrm>
          <a:prstGeom prst="rect">
            <a:avLst/>
          </a:prstGeom>
        </p:spPr>
        <p:txBody>
          <a:bodyPr/>
          <a:lstStyle>
            <a:lvl1pPr>
              <a:defRPr lang="ru-RU" sz="126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 userDrawn="1"/>
        </p:nvCxnSpPr>
        <p:spPr bwMode="auto">
          <a:xfrm>
            <a:off x="4696586" y="5925267"/>
            <a:ext cx="32634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10675" y="6009461"/>
            <a:ext cx="3235277" cy="356963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Иванов Иван Иванович</a:t>
            </a:r>
            <a:endParaRPr lang="ru-RU" dirty="0"/>
          </a:p>
        </p:txBody>
      </p:sp>
      <p:sp>
        <p:nvSpPr>
          <p:cNvPr id="26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4710675" y="6361503"/>
            <a:ext cx="3235277" cy="1906699"/>
          </a:xfrm>
          <a:prstGeom prst="rect">
            <a:avLst/>
          </a:prstGeom>
        </p:spPr>
        <p:txBody>
          <a:bodyPr/>
          <a:lstStyle>
            <a:lvl1pPr>
              <a:defRPr lang="ru-RU" sz="126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/>
          <p:nvPr userDrawn="1"/>
        </p:nvCxnSpPr>
        <p:spPr bwMode="auto">
          <a:xfrm>
            <a:off x="8452148" y="5925267"/>
            <a:ext cx="32634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Текст 17"/>
          <p:cNvSpPr>
            <a:spLocks noGrp="1"/>
          </p:cNvSpPr>
          <p:nvPr>
            <p:ph type="body" sz="quarter" idx="20" hasCustomPrompt="1"/>
          </p:nvPr>
        </p:nvSpPr>
        <p:spPr>
          <a:xfrm>
            <a:off x="8466235" y="6009461"/>
            <a:ext cx="3235277" cy="356963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Иванов Иван Иванович</a:t>
            </a:r>
            <a:endParaRPr lang="ru-RU" dirty="0"/>
          </a:p>
        </p:txBody>
      </p:sp>
      <p:sp>
        <p:nvSpPr>
          <p:cNvPr id="29" name="Текст 17"/>
          <p:cNvSpPr>
            <a:spLocks noGrp="1"/>
          </p:cNvSpPr>
          <p:nvPr>
            <p:ph type="body" sz="quarter" idx="21" hasCustomPrompt="1"/>
          </p:nvPr>
        </p:nvSpPr>
        <p:spPr>
          <a:xfrm>
            <a:off x="8466235" y="6361503"/>
            <a:ext cx="3235277" cy="1906699"/>
          </a:xfrm>
          <a:prstGeom prst="rect">
            <a:avLst/>
          </a:prstGeom>
        </p:spPr>
        <p:txBody>
          <a:bodyPr/>
          <a:lstStyle>
            <a:lvl1pPr>
              <a:defRPr lang="ru-RU" sz="126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397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бирюзовый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 bwMode="auto">
          <a:xfrm flipV="1">
            <a:off x="0" y="0"/>
            <a:ext cx="12801600" cy="9601200"/>
          </a:xfrm>
          <a:prstGeom prst="rect">
            <a:avLst/>
          </a:prstGeom>
          <a:gradFill>
            <a:gsLst>
              <a:gs pos="0">
                <a:srgbClr val="008B95"/>
              </a:gs>
              <a:gs pos="100000">
                <a:srgbClr val="008B95">
                  <a:alpha val="50000"/>
                </a:srgbClr>
              </a:gs>
            </a:gsLst>
            <a:lin ang="2700000" scaled="0"/>
          </a:gra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 userDrawn="1"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199" y="9113055"/>
            <a:ext cx="1226805" cy="30912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cxnSp>
        <p:nvCxnSpPr>
          <p:cNvPr id="41" name="Прямая соединительная линия 40"/>
          <p:cNvCxnSpPr/>
          <p:nvPr userDrawn="1"/>
        </p:nvCxnSpPr>
        <p:spPr bwMode="auto">
          <a:xfrm>
            <a:off x="8587743" y="8932056"/>
            <a:ext cx="421386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bg1"/>
                </a:gs>
                <a:gs pos="38000">
                  <a:schemeClr val="bg1">
                    <a:alpha val="27000"/>
                  </a:schemeClr>
                </a:gs>
                <a:gs pos="97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5" name="Прямоугольник 44"/>
          <p:cNvSpPr/>
          <p:nvPr userDrawn="1"/>
        </p:nvSpPr>
        <p:spPr>
          <a:xfrm>
            <a:off x="12948728" y="5"/>
            <a:ext cx="528627" cy="815657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12948728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12948728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 userDrawn="1"/>
        </p:nvSpPr>
        <p:spPr>
          <a:xfrm>
            <a:off x="12948728" y="6158568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12948728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0" name="Прямоугольник 49"/>
          <p:cNvSpPr/>
          <p:nvPr userDrawn="1"/>
        </p:nvSpPr>
        <p:spPr>
          <a:xfrm>
            <a:off x="12948728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1" name="Прямоугольник 50"/>
          <p:cNvSpPr/>
          <p:nvPr userDrawn="1"/>
        </p:nvSpPr>
        <p:spPr>
          <a:xfrm>
            <a:off x="12948728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2" name="Прямоугольник 51"/>
          <p:cNvSpPr/>
          <p:nvPr userDrawn="1"/>
        </p:nvSpPr>
        <p:spPr>
          <a:xfrm>
            <a:off x="12948728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 userDrawn="1"/>
        </p:nvSpPr>
        <p:spPr>
          <a:xfrm>
            <a:off x="12948728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4" name="Прямоугольник 53"/>
          <p:cNvSpPr/>
          <p:nvPr userDrawn="1"/>
        </p:nvSpPr>
        <p:spPr>
          <a:xfrm>
            <a:off x="12948728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5" name="Прямоугольник 54"/>
          <p:cNvSpPr/>
          <p:nvPr userDrawn="1"/>
        </p:nvSpPr>
        <p:spPr>
          <a:xfrm>
            <a:off x="12948730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6" name="Прямоугольник 55"/>
          <p:cNvSpPr/>
          <p:nvPr userDrawn="1"/>
        </p:nvSpPr>
        <p:spPr>
          <a:xfrm>
            <a:off x="12948730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 userDrawn="1"/>
        </p:nvSpPr>
        <p:spPr>
          <a:xfrm>
            <a:off x="12948730" y="615857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8" name="Прямоугольник 57"/>
          <p:cNvSpPr/>
          <p:nvPr userDrawn="1"/>
        </p:nvSpPr>
        <p:spPr>
          <a:xfrm>
            <a:off x="12948730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9" name="Прямоугольник 58"/>
          <p:cNvSpPr/>
          <p:nvPr userDrawn="1"/>
        </p:nvSpPr>
        <p:spPr>
          <a:xfrm>
            <a:off x="12948730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0" name="Прямоугольник 59"/>
          <p:cNvSpPr/>
          <p:nvPr userDrawn="1"/>
        </p:nvSpPr>
        <p:spPr>
          <a:xfrm>
            <a:off x="12948730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1" name="Прямоугольник 60"/>
          <p:cNvSpPr/>
          <p:nvPr userDrawn="1"/>
        </p:nvSpPr>
        <p:spPr>
          <a:xfrm>
            <a:off x="12948730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2" name="Прямоугольник 61"/>
          <p:cNvSpPr/>
          <p:nvPr userDrawn="1"/>
        </p:nvSpPr>
        <p:spPr>
          <a:xfrm>
            <a:off x="12948730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12948730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084439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18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638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300" y="1292238"/>
            <a:ext cx="12071871" cy="74644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25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511" y="3483762"/>
            <a:ext cx="11917194" cy="1906905"/>
          </a:xfrm>
        </p:spPr>
        <p:txBody>
          <a:bodyPr anchor="t"/>
          <a:lstStyle>
            <a:lvl1pPr algn="ctr">
              <a:defRPr sz="2972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62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5" y="2969"/>
          <a:ext cx="2221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5" y="2969"/>
                        <a:ext cx="2221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5967414" cy="9601200"/>
          </a:xfrm>
          <a:prstGeom prst="rect">
            <a:avLst/>
          </a:prstGeom>
        </p:spPr>
      </p:pic>
      <p:sp>
        <p:nvSpPr>
          <p:cNvPr id="12" name="object 3"/>
          <p:cNvSpPr/>
          <p:nvPr userDrawn="1"/>
        </p:nvSpPr>
        <p:spPr>
          <a:xfrm>
            <a:off x="4993415" y="677"/>
            <a:ext cx="7808185" cy="9601874"/>
          </a:xfrm>
          <a:custGeom>
            <a:avLst/>
            <a:gdLst/>
            <a:ahLst/>
            <a:cxnLst/>
            <a:rect l="l" t="t" r="r" b="b"/>
            <a:pathLst>
              <a:path w="12330430" h="11308715">
                <a:moveTo>
                  <a:pt x="12330023" y="0"/>
                </a:moveTo>
                <a:lnTo>
                  <a:pt x="518594" y="0"/>
                </a:lnTo>
                <a:lnTo>
                  <a:pt x="510507" y="43580"/>
                </a:lnTo>
                <a:lnTo>
                  <a:pt x="499098" y="105786"/>
                </a:lnTo>
                <a:lnTo>
                  <a:pt x="487818" y="168021"/>
                </a:lnTo>
                <a:lnTo>
                  <a:pt x="476666" y="230283"/>
                </a:lnTo>
                <a:lnTo>
                  <a:pt x="465644" y="292573"/>
                </a:lnTo>
                <a:lnTo>
                  <a:pt x="454751" y="354890"/>
                </a:lnTo>
                <a:lnTo>
                  <a:pt x="443986" y="417235"/>
                </a:lnTo>
                <a:lnTo>
                  <a:pt x="433351" y="479606"/>
                </a:lnTo>
                <a:lnTo>
                  <a:pt x="422844" y="542003"/>
                </a:lnTo>
                <a:lnTo>
                  <a:pt x="412466" y="604427"/>
                </a:lnTo>
                <a:lnTo>
                  <a:pt x="402217" y="666876"/>
                </a:lnTo>
                <a:lnTo>
                  <a:pt x="392097" y="729351"/>
                </a:lnTo>
                <a:lnTo>
                  <a:pt x="382106" y="791851"/>
                </a:lnTo>
                <a:lnTo>
                  <a:pt x="372244" y="854375"/>
                </a:lnTo>
                <a:lnTo>
                  <a:pt x="362511" y="916925"/>
                </a:lnTo>
                <a:lnTo>
                  <a:pt x="352907" y="979498"/>
                </a:lnTo>
                <a:lnTo>
                  <a:pt x="343432" y="1042095"/>
                </a:lnTo>
                <a:lnTo>
                  <a:pt x="334085" y="1104715"/>
                </a:lnTo>
                <a:lnTo>
                  <a:pt x="324868" y="1167359"/>
                </a:lnTo>
                <a:lnTo>
                  <a:pt x="315779" y="1230026"/>
                </a:lnTo>
                <a:lnTo>
                  <a:pt x="306820" y="1292715"/>
                </a:lnTo>
                <a:lnTo>
                  <a:pt x="297989" y="1355426"/>
                </a:lnTo>
                <a:lnTo>
                  <a:pt x="289287" y="1418159"/>
                </a:lnTo>
                <a:lnTo>
                  <a:pt x="280714" y="1480914"/>
                </a:lnTo>
                <a:lnTo>
                  <a:pt x="272270" y="1543690"/>
                </a:lnTo>
                <a:lnTo>
                  <a:pt x="263955" y="1606487"/>
                </a:lnTo>
                <a:lnTo>
                  <a:pt x="255769" y="1669305"/>
                </a:lnTo>
                <a:lnTo>
                  <a:pt x="247712" y="1732142"/>
                </a:lnTo>
                <a:lnTo>
                  <a:pt x="239783" y="1795000"/>
                </a:lnTo>
                <a:lnTo>
                  <a:pt x="231984" y="1857878"/>
                </a:lnTo>
                <a:lnTo>
                  <a:pt x="224313" y="1920774"/>
                </a:lnTo>
                <a:lnTo>
                  <a:pt x="216772" y="1983690"/>
                </a:lnTo>
                <a:lnTo>
                  <a:pt x="209359" y="2046624"/>
                </a:lnTo>
                <a:lnTo>
                  <a:pt x="202075" y="2109577"/>
                </a:lnTo>
                <a:lnTo>
                  <a:pt x="194920" y="2172548"/>
                </a:lnTo>
                <a:lnTo>
                  <a:pt x="187895" y="2235536"/>
                </a:lnTo>
                <a:lnTo>
                  <a:pt x="180998" y="2298542"/>
                </a:lnTo>
                <a:lnTo>
                  <a:pt x="174229" y="2361565"/>
                </a:lnTo>
                <a:lnTo>
                  <a:pt x="167590" y="2424605"/>
                </a:lnTo>
                <a:lnTo>
                  <a:pt x="161080" y="2487661"/>
                </a:lnTo>
                <a:lnTo>
                  <a:pt x="154699" y="2550733"/>
                </a:lnTo>
                <a:lnTo>
                  <a:pt x="148446" y="2613821"/>
                </a:lnTo>
                <a:lnTo>
                  <a:pt x="142323" y="2676924"/>
                </a:lnTo>
                <a:lnTo>
                  <a:pt x="136328" y="2740042"/>
                </a:lnTo>
                <a:lnTo>
                  <a:pt x="130462" y="2803176"/>
                </a:lnTo>
                <a:lnTo>
                  <a:pt x="124726" y="2866323"/>
                </a:lnTo>
                <a:lnTo>
                  <a:pt x="119118" y="2929485"/>
                </a:lnTo>
                <a:lnTo>
                  <a:pt x="113639" y="2992661"/>
                </a:lnTo>
                <a:lnTo>
                  <a:pt x="108289" y="3055850"/>
                </a:lnTo>
                <a:lnTo>
                  <a:pt x="103068" y="3119053"/>
                </a:lnTo>
                <a:lnTo>
                  <a:pt x="97976" y="3182268"/>
                </a:lnTo>
                <a:lnTo>
                  <a:pt x="93012" y="3245496"/>
                </a:lnTo>
                <a:lnTo>
                  <a:pt x="88178" y="3308736"/>
                </a:lnTo>
                <a:lnTo>
                  <a:pt x="83473" y="3371988"/>
                </a:lnTo>
                <a:lnTo>
                  <a:pt x="78896" y="3435252"/>
                </a:lnTo>
                <a:lnTo>
                  <a:pt x="74448" y="3498527"/>
                </a:lnTo>
                <a:lnTo>
                  <a:pt x="70130" y="3561813"/>
                </a:lnTo>
                <a:lnTo>
                  <a:pt x="65940" y="3625109"/>
                </a:lnTo>
                <a:lnTo>
                  <a:pt x="61879" y="3688416"/>
                </a:lnTo>
                <a:lnTo>
                  <a:pt x="57947" y="3751733"/>
                </a:lnTo>
                <a:lnTo>
                  <a:pt x="54144" y="3815059"/>
                </a:lnTo>
                <a:lnTo>
                  <a:pt x="50470" y="3878395"/>
                </a:lnTo>
                <a:lnTo>
                  <a:pt x="46925" y="3941739"/>
                </a:lnTo>
                <a:lnTo>
                  <a:pt x="43509" y="4005093"/>
                </a:lnTo>
                <a:lnTo>
                  <a:pt x="40221" y="4068455"/>
                </a:lnTo>
                <a:lnTo>
                  <a:pt x="37063" y="4131824"/>
                </a:lnTo>
                <a:lnTo>
                  <a:pt x="34033" y="4195202"/>
                </a:lnTo>
                <a:lnTo>
                  <a:pt x="31133" y="4258587"/>
                </a:lnTo>
                <a:lnTo>
                  <a:pt x="28361" y="4321979"/>
                </a:lnTo>
                <a:lnTo>
                  <a:pt x="25718" y="4385378"/>
                </a:lnTo>
                <a:lnTo>
                  <a:pt x="23204" y="4448783"/>
                </a:lnTo>
                <a:lnTo>
                  <a:pt x="20819" y="4512194"/>
                </a:lnTo>
                <a:lnTo>
                  <a:pt x="18563" y="4575612"/>
                </a:lnTo>
                <a:lnTo>
                  <a:pt x="16436" y="4639034"/>
                </a:lnTo>
                <a:lnTo>
                  <a:pt x="14438" y="4702462"/>
                </a:lnTo>
                <a:lnTo>
                  <a:pt x="12569" y="4765895"/>
                </a:lnTo>
                <a:lnTo>
                  <a:pt x="10828" y="4829332"/>
                </a:lnTo>
                <a:lnTo>
                  <a:pt x="9217" y="4892773"/>
                </a:lnTo>
                <a:lnTo>
                  <a:pt x="7734" y="4956218"/>
                </a:lnTo>
                <a:lnTo>
                  <a:pt x="6381" y="5019667"/>
                </a:lnTo>
                <a:lnTo>
                  <a:pt x="5156" y="5083119"/>
                </a:lnTo>
                <a:lnTo>
                  <a:pt x="4060" y="5146573"/>
                </a:lnTo>
                <a:lnTo>
                  <a:pt x="3093" y="5210031"/>
                </a:lnTo>
                <a:lnTo>
                  <a:pt x="2256" y="5273490"/>
                </a:lnTo>
                <a:lnTo>
                  <a:pt x="1546" y="5336952"/>
                </a:lnTo>
                <a:lnTo>
                  <a:pt x="966" y="5400415"/>
                </a:lnTo>
                <a:lnTo>
                  <a:pt x="515" y="5463880"/>
                </a:lnTo>
                <a:lnTo>
                  <a:pt x="193" y="5527345"/>
                </a:lnTo>
                <a:lnTo>
                  <a:pt x="0" y="5590811"/>
                </a:lnTo>
                <a:lnTo>
                  <a:pt x="0" y="5717744"/>
                </a:lnTo>
                <a:lnTo>
                  <a:pt x="193" y="5781210"/>
                </a:lnTo>
                <a:lnTo>
                  <a:pt x="515" y="5844675"/>
                </a:lnTo>
                <a:lnTo>
                  <a:pt x="966" y="5908140"/>
                </a:lnTo>
                <a:lnTo>
                  <a:pt x="1546" y="5971603"/>
                </a:lnTo>
                <a:lnTo>
                  <a:pt x="2256" y="6035065"/>
                </a:lnTo>
                <a:lnTo>
                  <a:pt x="3093" y="6098524"/>
                </a:lnTo>
                <a:lnTo>
                  <a:pt x="4060" y="6161982"/>
                </a:lnTo>
                <a:lnTo>
                  <a:pt x="5156" y="6225436"/>
                </a:lnTo>
                <a:lnTo>
                  <a:pt x="6381" y="6288888"/>
                </a:lnTo>
                <a:lnTo>
                  <a:pt x="7734" y="6352337"/>
                </a:lnTo>
                <a:lnTo>
                  <a:pt x="9217" y="6415782"/>
                </a:lnTo>
                <a:lnTo>
                  <a:pt x="10828" y="6479224"/>
                </a:lnTo>
                <a:lnTo>
                  <a:pt x="12569" y="6542661"/>
                </a:lnTo>
                <a:lnTo>
                  <a:pt x="14438" y="6606093"/>
                </a:lnTo>
                <a:lnTo>
                  <a:pt x="16436" y="6669521"/>
                </a:lnTo>
                <a:lnTo>
                  <a:pt x="18563" y="6732944"/>
                </a:lnTo>
                <a:lnTo>
                  <a:pt x="20819" y="6796361"/>
                </a:lnTo>
                <a:lnTo>
                  <a:pt x="23204" y="6859772"/>
                </a:lnTo>
                <a:lnTo>
                  <a:pt x="25718" y="6923177"/>
                </a:lnTo>
                <a:lnTo>
                  <a:pt x="28361" y="6986576"/>
                </a:lnTo>
                <a:lnTo>
                  <a:pt x="31133" y="7049968"/>
                </a:lnTo>
                <a:lnTo>
                  <a:pt x="34033" y="7113353"/>
                </a:lnTo>
                <a:lnTo>
                  <a:pt x="37063" y="7176731"/>
                </a:lnTo>
                <a:lnTo>
                  <a:pt x="40221" y="7240101"/>
                </a:lnTo>
                <a:lnTo>
                  <a:pt x="43509" y="7303462"/>
                </a:lnTo>
                <a:lnTo>
                  <a:pt x="46925" y="7366816"/>
                </a:lnTo>
                <a:lnTo>
                  <a:pt x="50470" y="7430160"/>
                </a:lnTo>
                <a:lnTo>
                  <a:pt x="54144" y="7493496"/>
                </a:lnTo>
                <a:lnTo>
                  <a:pt x="57947" y="7556823"/>
                </a:lnTo>
                <a:lnTo>
                  <a:pt x="61879" y="7620139"/>
                </a:lnTo>
                <a:lnTo>
                  <a:pt x="65940" y="7683446"/>
                </a:lnTo>
                <a:lnTo>
                  <a:pt x="70130" y="7746743"/>
                </a:lnTo>
                <a:lnTo>
                  <a:pt x="74448" y="7810028"/>
                </a:lnTo>
                <a:lnTo>
                  <a:pt x="78896" y="7873303"/>
                </a:lnTo>
                <a:lnTo>
                  <a:pt x="83473" y="7936567"/>
                </a:lnTo>
                <a:lnTo>
                  <a:pt x="88178" y="7999819"/>
                </a:lnTo>
                <a:lnTo>
                  <a:pt x="93012" y="8063059"/>
                </a:lnTo>
                <a:lnTo>
                  <a:pt x="97976" y="8126287"/>
                </a:lnTo>
                <a:lnTo>
                  <a:pt x="103068" y="8189502"/>
                </a:lnTo>
                <a:lnTo>
                  <a:pt x="108289" y="8252705"/>
                </a:lnTo>
                <a:lnTo>
                  <a:pt x="113639" y="8315894"/>
                </a:lnTo>
                <a:lnTo>
                  <a:pt x="119118" y="8379070"/>
                </a:lnTo>
                <a:lnTo>
                  <a:pt x="124726" y="8442232"/>
                </a:lnTo>
                <a:lnTo>
                  <a:pt x="130462" y="8505379"/>
                </a:lnTo>
                <a:lnTo>
                  <a:pt x="136328" y="8568513"/>
                </a:lnTo>
                <a:lnTo>
                  <a:pt x="142323" y="8631631"/>
                </a:lnTo>
                <a:lnTo>
                  <a:pt x="148446" y="8694735"/>
                </a:lnTo>
                <a:lnTo>
                  <a:pt x="154699" y="8757822"/>
                </a:lnTo>
                <a:lnTo>
                  <a:pt x="161080" y="8820895"/>
                </a:lnTo>
                <a:lnTo>
                  <a:pt x="167590" y="8883951"/>
                </a:lnTo>
                <a:lnTo>
                  <a:pt x="174229" y="8946990"/>
                </a:lnTo>
                <a:lnTo>
                  <a:pt x="180998" y="9010013"/>
                </a:lnTo>
                <a:lnTo>
                  <a:pt x="187895" y="9073019"/>
                </a:lnTo>
                <a:lnTo>
                  <a:pt x="194920" y="9136007"/>
                </a:lnTo>
                <a:lnTo>
                  <a:pt x="202075" y="9198978"/>
                </a:lnTo>
                <a:lnTo>
                  <a:pt x="209359" y="9261931"/>
                </a:lnTo>
                <a:lnTo>
                  <a:pt x="216772" y="9324865"/>
                </a:lnTo>
                <a:lnTo>
                  <a:pt x="224313" y="9387781"/>
                </a:lnTo>
                <a:lnTo>
                  <a:pt x="231984" y="9450678"/>
                </a:lnTo>
                <a:lnTo>
                  <a:pt x="239783" y="9513555"/>
                </a:lnTo>
                <a:lnTo>
                  <a:pt x="247712" y="9576413"/>
                </a:lnTo>
                <a:lnTo>
                  <a:pt x="255769" y="9639250"/>
                </a:lnTo>
                <a:lnTo>
                  <a:pt x="263955" y="9702068"/>
                </a:lnTo>
                <a:lnTo>
                  <a:pt x="272270" y="9764865"/>
                </a:lnTo>
                <a:lnTo>
                  <a:pt x="280714" y="9827641"/>
                </a:lnTo>
                <a:lnTo>
                  <a:pt x="289287" y="9890396"/>
                </a:lnTo>
                <a:lnTo>
                  <a:pt x="297989" y="9953129"/>
                </a:lnTo>
                <a:lnTo>
                  <a:pt x="306820" y="10015840"/>
                </a:lnTo>
                <a:lnTo>
                  <a:pt x="315779" y="10078529"/>
                </a:lnTo>
                <a:lnTo>
                  <a:pt x="324868" y="10141196"/>
                </a:lnTo>
                <a:lnTo>
                  <a:pt x="334085" y="10203840"/>
                </a:lnTo>
                <a:lnTo>
                  <a:pt x="343432" y="10266460"/>
                </a:lnTo>
                <a:lnTo>
                  <a:pt x="352907" y="10329057"/>
                </a:lnTo>
                <a:lnTo>
                  <a:pt x="362511" y="10391631"/>
                </a:lnTo>
                <a:lnTo>
                  <a:pt x="372244" y="10454180"/>
                </a:lnTo>
                <a:lnTo>
                  <a:pt x="382106" y="10516704"/>
                </a:lnTo>
                <a:lnTo>
                  <a:pt x="392097" y="10579204"/>
                </a:lnTo>
                <a:lnTo>
                  <a:pt x="402217" y="10641679"/>
                </a:lnTo>
                <a:lnTo>
                  <a:pt x="412466" y="10704128"/>
                </a:lnTo>
                <a:lnTo>
                  <a:pt x="422844" y="10766552"/>
                </a:lnTo>
                <a:lnTo>
                  <a:pt x="433351" y="10828949"/>
                </a:lnTo>
                <a:lnTo>
                  <a:pt x="443986" y="10891320"/>
                </a:lnTo>
                <a:lnTo>
                  <a:pt x="454751" y="10953665"/>
                </a:lnTo>
                <a:lnTo>
                  <a:pt x="465644" y="11015982"/>
                </a:lnTo>
                <a:lnTo>
                  <a:pt x="476666" y="11078272"/>
                </a:lnTo>
                <a:lnTo>
                  <a:pt x="487818" y="11140535"/>
                </a:lnTo>
                <a:lnTo>
                  <a:pt x="499098" y="11202769"/>
                </a:lnTo>
                <a:lnTo>
                  <a:pt x="510507" y="11264975"/>
                </a:lnTo>
                <a:lnTo>
                  <a:pt x="518594" y="11308556"/>
                </a:lnTo>
                <a:lnTo>
                  <a:pt x="12330023" y="11308556"/>
                </a:lnTo>
                <a:lnTo>
                  <a:pt x="12330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471"/>
          </a:p>
        </p:txBody>
      </p: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5569873" y="2614258"/>
            <a:ext cx="6888536" cy="2691298"/>
          </a:xfrm>
          <a:effectLst/>
        </p:spPr>
        <p:txBody>
          <a:bodyPr>
            <a:normAutofit/>
          </a:bodyPr>
          <a:lstStyle>
            <a:lvl1pPr>
              <a:defRPr lang="ru-RU" sz="5600" b="0" i="0" u="none" cap="none" spc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69877" y="5305554"/>
            <a:ext cx="6888536" cy="768096"/>
          </a:xfrm>
          <a:effectLst/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  <a:effectLst/>
              </a:defRPr>
            </a:lvl1pPr>
            <a:lvl2pPr marL="640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9586" y="6486142"/>
            <a:ext cx="3714480" cy="1431360"/>
          </a:xfrm>
          <a:effectLst/>
        </p:spPr>
        <p:txBody>
          <a:bodyPr/>
          <a:lstStyle>
            <a:lvl1pPr>
              <a:spcBef>
                <a:spcPts val="0"/>
              </a:spcBef>
              <a:defRPr sz="1960" baseline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Иванов </a:t>
            </a:r>
            <a:r>
              <a:rPr lang="ru-RU" dirty="0"/>
              <a:t>Иван Иванович</a:t>
            </a:r>
            <a:br>
              <a:rPr lang="ru-RU" dirty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Подразделение</a:t>
            </a:r>
          </a:p>
          <a:p>
            <a:pPr lvl="0"/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3" y="990209"/>
            <a:ext cx="1562917" cy="393811"/>
          </a:xfrm>
          <a:prstGeom prst="rect">
            <a:avLst/>
          </a:prstGeom>
          <a:effectLst/>
        </p:spPr>
      </p:pic>
      <p:sp>
        <p:nvSpPr>
          <p:cNvPr id="9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9477416" y="6486144"/>
            <a:ext cx="2980992" cy="1432988"/>
          </a:xfrm>
          <a:effectLst/>
        </p:spPr>
        <p:txBody>
          <a:bodyPr/>
          <a:lstStyle>
            <a:lvl1pPr>
              <a:spcBef>
                <a:spcPts val="0"/>
              </a:spcBef>
              <a:defRPr sz="154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Дата</a:t>
            </a:r>
            <a:endParaRPr lang="en-US" dirty="0" smtClean="0"/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12844109" y="5"/>
            <a:ext cx="3894147" cy="9601198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8064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80" b="1" dirty="0" smtClean="0">
                <a:solidFill>
                  <a:schemeClr val="bg1"/>
                </a:solidFill>
              </a:rPr>
              <a:t>Рекомендации </a:t>
            </a:r>
            <a:br>
              <a:rPr lang="ru-RU" sz="1680" b="1" dirty="0" smtClean="0">
                <a:solidFill>
                  <a:schemeClr val="bg1"/>
                </a:solidFill>
              </a:rPr>
            </a:br>
            <a:r>
              <a:rPr lang="ru-RU" sz="168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1090847" rtl="0" eaLnBrk="1" latinLnBrk="0" hangingPunct="1"/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indent="-255592" algn="l" defTabSz="1090847" rtl="0" eaLnBrk="1" latinLnBrk="0" hangingPunct="1"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dirty="0" err="1" smtClean="0">
                <a:solidFill>
                  <a:schemeClr val="bg1"/>
                </a:solidFill>
              </a:rPr>
              <a:t>Корп.шрифт</a:t>
            </a:r>
            <a:r>
              <a:rPr lang="ru-RU" sz="1120" b="0" dirty="0" smtClean="0">
                <a:solidFill>
                  <a:schemeClr val="bg1"/>
                </a:solidFill>
              </a:rPr>
              <a:t> для презентаций</a:t>
            </a:r>
            <a:r>
              <a:rPr lang="ru-RU" sz="1120" b="0" baseline="0" dirty="0" smtClean="0">
                <a:solidFill>
                  <a:schemeClr val="bg1"/>
                </a:solidFill>
              </a:rPr>
              <a:t> </a:t>
            </a:r>
            <a:r>
              <a:rPr lang="ru-RU" sz="1120" baseline="0" dirty="0" smtClean="0">
                <a:solidFill>
                  <a:schemeClr val="bg1"/>
                </a:solidFill>
              </a:rPr>
              <a:t>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en-US" sz="1120" b="1" dirty="0" smtClean="0">
                <a:solidFill>
                  <a:schemeClr val="bg1"/>
                </a:solidFill>
              </a:rPr>
              <a:t>Arial</a:t>
            </a:r>
            <a:r>
              <a:rPr lang="ru-RU" sz="1120" dirty="0" smtClean="0">
                <a:solidFill>
                  <a:schemeClr val="bg1"/>
                </a:solidFill>
              </a:rPr>
              <a:t> (</a:t>
            </a:r>
            <a:r>
              <a:rPr lang="ru-RU" sz="1120" i="1" dirty="0" smtClean="0">
                <a:solidFill>
                  <a:schemeClr val="bg1"/>
                </a:solidFill>
              </a:rPr>
              <a:t>д</a:t>
            </a:r>
            <a:r>
              <a:rPr lang="ru-RU" sz="1120" i="1" baseline="0" dirty="0" smtClean="0">
                <a:solidFill>
                  <a:schemeClr val="bg1"/>
                </a:solidFill>
              </a:rPr>
              <a:t>опустимо: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r>
              <a:rPr lang="en-US" sz="1120" baseline="0" dirty="0" smtClean="0">
                <a:solidFill>
                  <a:schemeClr val="bg1"/>
                </a:solidFill>
              </a:rPr>
              <a:t>Arial Narrow</a:t>
            </a:r>
            <a:r>
              <a:rPr lang="ru-RU" sz="1120" baseline="0" dirty="0" smtClean="0">
                <a:solidFill>
                  <a:schemeClr val="bg1"/>
                </a:solidFill>
              </a:rPr>
              <a:t>)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Заголовок слайда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16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Текст на слайде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1</a:t>
            </a:r>
            <a:r>
              <a:rPr lang="ru-RU" sz="1120" b="1" baseline="0" dirty="0" smtClean="0">
                <a:solidFill>
                  <a:schemeClr val="bg1"/>
                </a:solidFill>
              </a:rPr>
              <a:t>2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Примечания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8</a:t>
            </a:r>
            <a:r>
              <a:rPr lang="ru-RU" sz="1120" b="1" baseline="0" dirty="0" smtClean="0">
                <a:solidFill>
                  <a:schemeClr val="bg1"/>
                </a:solidFill>
              </a:rPr>
              <a:t>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Используйте на слайде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="1" baseline="0" dirty="0" smtClean="0">
                <a:solidFill>
                  <a:schemeClr val="bg1"/>
                </a:solidFill>
              </a:rPr>
              <a:t>не более 3 размеров шрифтов</a:t>
            </a:r>
            <a:endParaRPr lang="en-US" sz="1120" b="1" baseline="0" dirty="0" smtClean="0">
              <a:solidFill>
                <a:schemeClr val="bg1"/>
              </a:solidFill>
            </a:endParaRPr>
          </a:p>
          <a:p>
            <a:pPr marL="255592" indent="-255592" algn="l" defTabSz="1090847" rtl="0" eaLnBrk="1" latinLnBrk="0" hangingPunct="1">
              <a:spcBef>
                <a:spcPts val="420"/>
              </a:spcBef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112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373387" lvl="1" indent="-111127" algn="l" defTabSz="1090847" rtl="0" eaLnBrk="1" latinLnBrk="0" hangingPunct="1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373387" marR="0" lvl="1" indent="-117796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2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dirty="0" smtClean="0">
                <a:solidFill>
                  <a:schemeClr val="bg1"/>
                </a:solidFill>
              </a:rPr>
              <a:t>Выбирайте оформление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иконок </a:t>
            </a:r>
            <a:r>
              <a:rPr lang="ru-RU" sz="1120" dirty="0" smtClean="0">
                <a:solidFill>
                  <a:schemeClr val="bg1"/>
                </a:solidFill>
              </a:rPr>
              <a:t>в</a:t>
            </a:r>
            <a:r>
              <a:rPr lang="ru-RU" sz="1120" baseline="0" dirty="0" smtClean="0">
                <a:solidFill>
                  <a:schemeClr val="bg1"/>
                </a:solidFill>
              </a:rPr>
              <a:t> едином стиле</a:t>
            </a: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dirty="0" smtClean="0">
                <a:solidFill>
                  <a:schemeClr val="bg1"/>
                </a:solidFill>
              </a:rPr>
              <a:t>ИЗОБРАЖЕНИЯ</a:t>
            </a:r>
          </a:p>
          <a:p>
            <a:pPr marL="373387" lvl="1" indent="-117796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Нельзя</a:t>
            </a:r>
            <a:r>
              <a:rPr lang="ru-RU" sz="1120" baseline="0" dirty="0" smtClean="0">
                <a:solidFill>
                  <a:schemeClr val="bg1"/>
                </a:solidFill>
              </a:rPr>
              <a:t> искажать пропорции</a:t>
            </a:r>
          </a:p>
          <a:p>
            <a:pPr marL="373387" lvl="1" indent="-117796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не более 150 пикселей на дюйм</a:t>
            </a:r>
            <a:endParaRPr lang="ru-RU" sz="1120" b="1" dirty="0" smtClean="0">
              <a:solidFill>
                <a:schemeClr val="bg1"/>
              </a:solidFill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12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801018" marR="0" lvl="1" indent="-255592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2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12948728" y="127541"/>
            <a:ext cx="528627" cy="815657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 userDrawn="1"/>
        </p:nvSpPr>
        <p:spPr>
          <a:xfrm>
            <a:off x="12948728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12948728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 userDrawn="1"/>
        </p:nvSpPr>
        <p:spPr>
          <a:xfrm>
            <a:off x="12948728" y="628610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 userDrawn="1"/>
        </p:nvSpPr>
        <p:spPr>
          <a:xfrm>
            <a:off x="12948728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 userDrawn="1"/>
        </p:nvSpPr>
        <p:spPr>
          <a:xfrm>
            <a:off x="12948728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 userDrawn="1"/>
        </p:nvSpPr>
        <p:spPr>
          <a:xfrm>
            <a:off x="12948728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 userDrawn="1"/>
        </p:nvSpPr>
        <p:spPr>
          <a:xfrm>
            <a:off x="12948728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 userDrawn="1"/>
        </p:nvSpPr>
        <p:spPr>
          <a:xfrm>
            <a:off x="12948728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 userDrawn="1"/>
        </p:nvSpPr>
        <p:spPr>
          <a:xfrm>
            <a:off x="12948728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 userDrawn="1"/>
        </p:nvSpPr>
        <p:spPr>
          <a:xfrm>
            <a:off x="12948730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 userDrawn="1"/>
        </p:nvSpPr>
        <p:spPr>
          <a:xfrm>
            <a:off x="12948730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 userDrawn="1"/>
        </p:nvSpPr>
        <p:spPr>
          <a:xfrm>
            <a:off x="12948730" y="6286110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 userDrawn="1"/>
        </p:nvSpPr>
        <p:spPr>
          <a:xfrm>
            <a:off x="12948730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 userDrawn="1"/>
        </p:nvSpPr>
        <p:spPr>
          <a:xfrm>
            <a:off x="12948730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 userDrawn="1"/>
        </p:nvSpPr>
        <p:spPr>
          <a:xfrm>
            <a:off x="12948730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12948730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 userDrawn="1"/>
        </p:nvSpPr>
        <p:spPr>
          <a:xfrm>
            <a:off x="12948730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 userDrawn="1"/>
        </p:nvSpPr>
        <p:spPr>
          <a:xfrm>
            <a:off x="12948730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 userDrawn="1"/>
        </p:nvCxnSpPr>
        <p:spPr bwMode="auto">
          <a:xfrm>
            <a:off x="13644536" y="829733"/>
            <a:ext cx="2871471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6550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9277" y="1314389"/>
            <a:ext cx="5962777" cy="7442270"/>
          </a:xfrm>
        </p:spPr>
        <p:txBody>
          <a:bodyPr/>
          <a:lstStyle>
            <a:lvl1pPr>
              <a:defRPr sz="2326"/>
            </a:lvl1pPr>
            <a:lvl2pPr marL="691286" indent="-246155">
              <a:defRPr sz="2068"/>
            </a:lvl2pPr>
            <a:lvl3pPr marL="1158981" indent="-262566">
              <a:defRPr sz="1938"/>
            </a:lvl3pPr>
            <a:lvl4pPr marL="1505650" indent="-227694">
              <a:tabLst>
                <a:tab pos="1505650" algn="l"/>
              </a:tabLst>
              <a:defRPr sz="1551" b="0"/>
            </a:lvl4pPr>
            <a:lvl5pPr marL="1850266" indent="-192823">
              <a:defRPr sz="1551" b="0"/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95328" y="1314389"/>
            <a:ext cx="5973925" cy="7442270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2326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1286" indent="-24615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206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981" indent="-262566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93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5650" indent="-227694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0266" indent="-19282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588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65"/>
            <a:ext cx="5656263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" y="3044834"/>
            <a:ext cx="5656263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41" y="2149165"/>
            <a:ext cx="5658486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3041" y="3044834"/>
            <a:ext cx="5658486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54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91" y="382271"/>
            <a:ext cx="4211639" cy="1626871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5072" y="1573536"/>
            <a:ext cx="7156450" cy="7003101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585"/>
            </a:lvl6pPr>
            <a:lvl7pPr>
              <a:defRPr sz="2585"/>
            </a:lvl7pPr>
            <a:lvl8pPr>
              <a:defRPr sz="2585"/>
            </a:lvl8pPr>
            <a:lvl9pPr>
              <a:defRPr sz="258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91" y="2009146"/>
            <a:ext cx="4211639" cy="6567488"/>
          </a:xfrm>
        </p:spPr>
        <p:txBody>
          <a:bodyPr/>
          <a:lstStyle>
            <a:lvl1pPr marL="0" indent="0">
              <a:buNone/>
              <a:defRPr sz="1551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13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1025"/>
            <a:ext cx="7680960" cy="793435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135"/>
            </a:lvl1pPr>
            <a:lvl2pPr marL="590668" indent="0">
              <a:buNone/>
              <a:defRPr sz="3618"/>
            </a:lvl2pPr>
            <a:lvl3pPr marL="1181335" indent="0">
              <a:buNone/>
              <a:defRPr sz="2972"/>
            </a:lvl3pPr>
            <a:lvl4pPr marL="1772004" indent="0">
              <a:buNone/>
              <a:defRPr sz="2585"/>
            </a:lvl4pPr>
            <a:lvl5pPr marL="2362672" indent="0">
              <a:buNone/>
              <a:defRPr sz="2585"/>
            </a:lvl5pPr>
            <a:lvl6pPr marL="2953340" indent="0">
              <a:buNone/>
              <a:defRPr sz="2585"/>
            </a:lvl6pPr>
            <a:lvl7pPr marL="3544010" indent="0">
              <a:buNone/>
              <a:defRPr sz="2585"/>
            </a:lvl7pPr>
            <a:lvl8pPr marL="4134676" indent="0">
              <a:buNone/>
              <a:defRPr sz="2585"/>
            </a:lvl8pPr>
            <a:lvl9pPr marL="4725344" indent="0">
              <a:buNone/>
              <a:defRPr sz="2585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459"/>
            <a:ext cx="7680960" cy="1126808"/>
          </a:xfrm>
        </p:spPr>
        <p:txBody>
          <a:bodyPr/>
          <a:lstStyle>
            <a:lvl1pPr marL="0" indent="0">
              <a:buNone/>
              <a:defRPr sz="2068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106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857194" y="1147250"/>
            <a:ext cx="4132456" cy="406273"/>
          </a:xfrm>
        </p:spPr>
        <p:txBody>
          <a:bodyPr/>
          <a:lstStyle>
            <a:lvl1pPr>
              <a:defRPr kumimoji="0" lang="ru-RU" sz="2972" b="0" i="0" u="none" strike="noStrike" kern="1200" cap="none" spc="0" normalizeH="0" baseline="0" dirty="0" smtClean="0">
                <a:ln>
                  <a:noFill/>
                </a:ln>
                <a:solidFill>
                  <a:srgbClr val="008C95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65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581550" y="1604607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581550" y="4264276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581550" y="6736560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3650341" y="1782723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3650341" y="2134562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650341" y="4375047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650341" y="4726886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3650341" y="6924699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3650341" y="7276535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23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437160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502362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872214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46533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46533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4932364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4932364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872267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872267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5164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31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260051"/>
            <a:ext cx="2880360" cy="83232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8063" y="260051"/>
            <a:ext cx="8309737" cy="83232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-9386" y="8984397"/>
            <a:ext cx="569208" cy="402102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259806" y="6059483"/>
            <a:ext cx="1139599" cy="302699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745931" y="2143926"/>
            <a:ext cx="4391660" cy="647061"/>
          </a:xfrm>
        </p:spPr>
        <p:txBody>
          <a:bodyPr/>
          <a:lstStyle/>
          <a:p>
            <a:r>
              <a:rPr lang="ru-RU">
                <a:solidFill>
                  <a:prstClr val="black">
                    <a:lumMod val="85000"/>
                    <a:lumOff val="15000"/>
                  </a:prstClr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3423704" y="5563688"/>
            <a:ext cx="7587615" cy="487439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728694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8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8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34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5" y="2969"/>
          <a:ext cx="2221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5" y="2969"/>
                        <a:ext cx="2221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08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840" y="1477456"/>
            <a:ext cx="12097049" cy="710946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819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7840" y="1955806"/>
            <a:ext cx="5894071" cy="6627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 b="0"/>
            </a:lvl4pPr>
            <a:lvl5pPr>
              <a:defRPr sz="1400" b="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6520815" y="1955806"/>
            <a:ext cx="5894071" cy="6627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 b="0"/>
            </a:lvl4pPr>
            <a:lvl5pPr>
              <a:defRPr sz="1400" b="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40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840" y="1572263"/>
            <a:ext cx="3692211" cy="7010429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Объект 2"/>
          <p:cNvSpPr>
            <a:spLocks noGrp="1"/>
          </p:cNvSpPr>
          <p:nvPr>
            <p:ph idx="11"/>
          </p:nvPr>
        </p:nvSpPr>
        <p:spPr>
          <a:xfrm>
            <a:off x="4417067" y="1572264"/>
            <a:ext cx="3830826" cy="7010429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2"/>
          </p:nvPr>
        </p:nvSpPr>
        <p:spPr>
          <a:xfrm>
            <a:off x="8614909" y="1572264"/>
            <a:ext cx="3830826" cy="7010429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75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Объект 2"/>
          <p:cNvSpPr>
            <a:spLocks noGrp="1"/>
          </p:cNvSpPr>
          <p:nvPr>
            <p:ph idx="11"/>
          </p:nvPr>
        </p:nvSpPr>
        <p:spPr>
          <a:xfrm>
            <a:off x="357840" y="2383002"/>
            <a:ext cx="12090960" cy="6440842"/>
          </a:xfrm>
        </p:spPr>
        <p:txBody>
          <a:bodyPr numCol="6"/>
          <a:lstStyle>
            <a:lvl1pPr marL="0" marR="0" indent="0" algn="l" defTabSz="128018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lang="ru-RU" sz="1680" dirty="0"/>
            </a:lvl1pPr>
            <a:lvl4pPr marL="1179857" indent="0">
              <a:buNone/>
              <a:defRPr/>
            </a:lvl4pPr>
            <a:lvl5pPr marL="1530216" indent="0">
              <a:buNone/>
              <a:defRPr/>
            </a:lvl5pPr>
          </a:lstStyle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357841" y="1422656"/>
            <a:ext cx="3654831" cy="83766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7"/>
          </p:nvPr>
        </p:nvSpPr>
        <p:spPr>
          <a:xfrm>
            <a:off x="4544833" y="1427650"/>
            <a:ext cx="3685901" cy="83766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18"/>
          </p:nvPr>
        </p:nvSpPr>
        <p:spPr>
          <a:xfrm>
            <a:off x="8762899" y="1427650"/>
            <a:ext cx="3685901" cy="83766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840" y="381810"/>
            <a:ext cx="12090960" cy="98784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52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845" y="1918019"/>
            <a:ext cx="5816214" cy="895668"/>
          </a:xfrm>
        </p:spPr>
        <p:txBody>
          <a:bodyPr anchor="ctr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7845" y="2813685"/>
            <a:ext cx="5816214" cy="5738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/>
            </a:lvl4pPr>
            <a:lvl5pPr>
              <a:defRPr sz="1400"/>
            </a:lvl5pPr>
            <a:lvl6pPr>
              <a:defRPr sz="1960"/>
            </a:lvl6pPr>
            <a:lvl7pPr>
              <a:defRPr sz="1960"/>
            </a:lvl7pPr>
            <a:lvl8pPr>
              <a:defRPr sz="1960"/>
            </a:lvl8pPr>
            <a:lvl9pPr>
              <a:defRPr sz="196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6390" y="1918019"/>
            <a:ext cx="5818499" cy="895668"/>
          </a:xfrm>
        </p:spPr>
        <p:txBody>
          <a:bodyPr anchor="ctr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6390" y="2813685"/>
            <a:ext cx="5818499" cy="5738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/>
            </a:lvl4pPr>
            <a:lvl5pPr>
              <a:defRPr sz="1400"/>
            </a:lvl5pPr>
            <a:lvl6pPr>
              <a:defRPr sz="1960"/>
            </a:lvl6pPr>
            <a:lvl7pPr>
              <a:defRPr sz="1960"/>
            </a:lvl7pPr>
            <a:lvl8pPr>
              <a:defRPr sz="1960"/>
            </a:lvl8pPr>
            <a:lvl9pPr>
              <a:defRPr sz="196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57840" y="381810"/>
            <a:ext cx="12090960" cy="98784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62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oleObject" Target="../embeddings/oleObject13.bin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ags" Target="../tags/tag20.xml"/><Relationship Id="rId2" Type="http://schemas.openxmlformats.org/officeDocument/2006/relationships/slideLayout" Target="../slideLayouts/slideLayout17.xml"/><Relationship Id="rId16" Type="http://schemas.openxmlformats.org/officeDocument/2006/relationships/tags" Target="../tags/tag19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vmlDrawing" Target="../drawings/vmlDrawing13.v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8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Слайд think-cell" r:id="rId20" imgW="270" imgH="270" progId="TCLayout.ActiveDocument.1">
                  <p:embed/>
                </p:oleObj>
              </mc:Choice>
              <mc:Fallback>
                <p:oleObj name="Слайд think-cell" r:id="rId20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19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199" y="9113055"/>
            <a:ext cx="1226805" cy="30912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840" y="1593090"/>
            <a:ext cx="12090960" cy="699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3" y="287660"/>
            <a:ext cx="11896257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8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840" y="381810"/>
            <a:ext cx="12090960" cy="98784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063292" y="9148405"/>
            <a:ext cx="405384" cy="33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2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357840" y="8876850"/>
            <a:ext cx="8381520" cy="62078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1120">
                <a:solidFill>
                  <a:srgbClr val="008C95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743317" y="9180132"/>
            <a:ext cx="1311275" cy="313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ru-RU" dirty="0"/>
          </a:p>
        </p:txBody>
      </p:sp>
      <p:cxnSp>
        <p:nvCxnSpPr>
          <p:cNvPr id="45" name="Прямая соединительная линия 44"/>
          <p:cNvCxnSpPr/>
          <p:nvPr userDrawn="1"/>
        </p:nvCxnSpPr>
        <p:spPr bwMode="auto">
          <a:xfrm>
            <a:off x="8996680" y="8919519"/>
            <a:ext cx="3804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 userDrawn="1"/>
        </p:nvSpPr>
        <p:spPr>
          <a:xfrm>
            <a:off x="12948728" y="5"/>
            <a:ext cx="528627" cy="815657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 userDrawn="1"/>
        </p:nvSpPr>
        <p:spPr>
          <a:xfrm>
            <a:off x="12948728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 userDrawn="1"/>
        </p:nvSpPr>
        <p:spPr>
          <a:xfrm>
            <a:off x="12948728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12948728" y="6158568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 userDrawn="1"/>
        </p:nvSpPr>
        <p:spPr>
          <a:xfrm>
            <a:off x="12948728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12948728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12948728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 userDrawn="1"/>
        </p:nvSpPr>
        <p:spPr>
          <a:xfrm>
            <a:off x="12948728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12948728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 userDrawn="1"/>
        </p:nvSpPr>
        <p:spPr>
          <a:xfrm>
            <a:off x="12948728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 userDrawn="1"/>
        </p:nvSpPr>
        <p:spPr>
          <a:xfrm>
            <a:off x="12948730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 userDrawn="1"/>
        </p:nvSpPr>
        <p:spPr>
          <a:xfrm>
            <a:off x="12948730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 userDrawn="1"/>
        </p:nvSpPr>
        <p:spPr>
          <a:xfrm>
            <a:off x="12948730" y="615857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 userDrawn="1"/>
        </p:nvSpPr>
        <p:spPr>
          <a:xfrm>
            <a:off x="12948730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 userDrawn="1"/>
        </p:nvSpPr>
        <p:spPr>
          <a:xfrm>
            <a:off x="12948730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 userDrawn="1"/>
        </p:nvSpPr>
        <p:spPr>
          <a:xfrm>
            <a:off x="12948730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 userDrawn="1"/>
        </p:nvSpPr>
        <p:spPr>
          <a:xfrm>
            <a:off x="12948730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 userDrawn="1"/>
        </p:nvSpPr>
        <p:spPr>
          <a:xfrm>
            <a:off x="12948730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 userDrawn="1"/>
        </p:nvSpPr>
        <p:spPr>
          <a:xfrm>
            <a:off x="12948730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73136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52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2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55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8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310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31202" indent="-22003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960">
          <a:solidFill>
            <a:schemeClr val="tx1"/>
          </a:solidFill>
          <a:latin typeface="+mn-lt"/>
        </a:defRPr>
      </a:lvl2pPr>
      <a:lvl3pPr marL="1004589" indent="-17558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20">
          <a:solidFill>
            <a:schemeClr val="tx1"/>
          </a:solidFill>
          <a:latin typeface="+mn-lt"/>
        </a:defRPr>
      </a:lvl3pPr>
      <a:lvl4pPr marL="1377976" indent="-197807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</a:defRPr>
      </a:lvl4pPr>
      <a:lvl5pPr marL="1760251" indent="-22892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</a:defRPr>
      </a:lvl5pPr>
      <a:lvl6pPr marL="2452080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409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737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8064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27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55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83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310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636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969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93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622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09">
          <p15:clr>
            <a:srgbClr val="F26B43"/>
          </p15:clr>
        </p15:guide>
        <p15:guide id="2" pos="119">
          <p15:clr>
            <a:srgbClr val="F26B43"/>
          </p15:clr>
        </p15:guide>
        <p15:guide id="3" orient="horz" pos="2958">
          <p15:clr>
            <a:srgbClr val="F26B43"/>
          </p15:clr>
        </p15:guide>
        <p15:guide id="4" pos="420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Слайд think-cell" r:id="rId18" imgW="270" imgH="270" progId="TCLayout.ActiveDocument.1">
                  <p:embed/>
                </p:oleObj>
              </mc:Choice>
              <mc:Fallback>
                <p:oleObj name="Слайд think-cell" r:id="rId1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7"/>
            </p:custDataLst>
          </p:nvPr>
        </p:nvSpPr>
        <p:spPr bwMode="auto">
          <a:xfrm>
            <a:off x="0" y="0"/>
            <a:ext cx="205154" cy="2222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18167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8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7952" y="1"/>
            <a:ext cx="12084412" cy="107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300" y="1292236"/>
            <a:ext cx="12071871" cy="746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9141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62254" y="8949756"/>
            <a:ext cx="609738" cy="65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34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23279" y="153355"/>
            <a:ext cx="857543" cy="815657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en-US" sz="1422" dirty="0">
                <a:solidFill>
                  <a:srgbClr val="FFFFFF"/>
                </a:solidFill>
              </a:rPr>
              <a:t>140</a:t>
            </a:r>
            <a:endParaRPr lang="ru-RU" sz="1422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</a:t>
            </a:r>
            <a:r>
              <a:rPr lang="en-US" sz="1422" dirty="0">
                <a:solidFill>
                  <a:srgbClr val="FFFFFF"/>
                </a:solidFill>
              </a:rPr>
              <a:t>49</a:t>
            </a:r>
            <a:endParaRPr lang="ru-RU" sz="1422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023279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023279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023279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023279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023279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023279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3023279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023279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3023282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3023282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3023282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023282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3023282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3023282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3023282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023282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71754" y="8949756"/>
            <a:ext cx="8293944" cy="65144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ru-RU" sz="1034" i="0" kern="12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r>
              <a:rPr lang="ru-RU"/>
              <a:t>Состояние травматизма и аварийности в компании, итоги работы функции ОТ, ПБ и Э в 1 полугодии 2020г. </a:t>
            </a:r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18" y="9147587"/>
            <a:ext cx="1249388" cy="255784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8673236" y="8857586"/>
            <a:ext cx="412846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5334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85">
          <a:solidFill>
            <a:schemeClr val="accent1"/>
          </a:solidFill>
          <a:latin typeface="Arial Narrow" panose="020B0606020202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9066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181335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772004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36267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91286" indent="-24615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68">
          <a:solidFill>
            <a:schemeClr val="tx1"/>
          </a:solidFill>
          <a:latin typeface="+mn-lt"/>
        </a:defRPr>
      </a:lvl2pPr>
      <a:lvl3pPr marL="1035904" indent="-1394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938">
          <a:solidFill>
            <a:schemeClr val="tx1"/>
          </a:solidFill>
          <a:latin typeface="+mn-lt"/>
        </a:defRPr>
      </a:lvl3pPr>
      <a:lvl4pPr marL="1505650" indent="-227694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4pPr>
      <a:lvl5pPr marL="1850266" indent="-192823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5pPr>
      <a:lvl6pPr marL="2655956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6pPr>
      <a:lvl7pPr marL="3246625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7pPr>
      <a:lvl8pPr marL="3837292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8pPr>
      <a:lvl9pPr marL="4427960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1pPr>
      <a:lvl2pPr marL="590668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2pPr>
      <a:lvl3pPr marL="1181335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3pPr>
      <a:lvl4pPr marL="177200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4pPr>
      <a:lvl5pPr marL="2362672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5pPr>
      <a:lvl6pPr marL="295334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6pPr>
      <a:lvl7pPr marL="354401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7pPr>
      <a:lvl8pPr marL="4134676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8pPr>
      <a:lvl9pPr marL="472534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82">
          <p15:clr>
            <a:srgbClr val="F26B43"/>
          </p15:clr>
        </p15:guide>
        <p15:guide id="2" orient="horz" pos="572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84">
          <p15:clr>
            <a:srgbClr val="F26B43"/>
          </p15:clr>
        </p15:guide>
        <p15:guide id="5" pos="172">
          <p15:clr>
            <a:srgbClr val="F26B43"/>
          </p15:clr>
        </p15:guide>
        <p15:guide id="6" pos="60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5573" y="741363"/>
            <a:ext cx="12522457" cy="492689"/>
          </a:xfrm>
          <a:prstGeom prst="rect">
            <a:avLst/>
          </a:prstGeom>
          <a:noFill/>
        </p:spPr>
        <p:txBody>
          <a:bodyPr wrap="square" lIns="48096" tIns="61082" rIns="48096" bIns="61082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</a:rPr>
              <a:t>Рекомендации по периодичности проведения ПАБ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34625" y="51445"/>
            <a:ext cx="2439145" cy="892784"/>
          </a:xfrm>
          <a:prstGeom prst="rect">
            <a:avLst/>
          </a:prstGeom>
          <a:noFill/>
        </p:spPr>
        <p:txBody>
          <a:bodyPr wrap="square" lIns="122149" tIns="61075" rIns="122149" bIns="61075" rtlCol="0">
            <a:spAutoFit/>
          </a:bodyPr>
          <a:lstStyle/>
          <a:p>
            <a:pPr algn="ctr" defTabSz="1280006"/>
            <a:r>
              <a:rPr lang="ru-RU" sz="1000" b="0" i="1" dirty="0" smtClean="0">
                <a:solidFill>
                  <a:srgbClr val="008080"/>
                </a:solidFill>
                <a:latin typeface="Arial"/>
              </a:rPr>
              <a:t>СТП СР/01-02-03/МУ01 «Методические указания по проведению поведенческого аудита безопасного выполнения работ (ПАБ)»</a:t>
            </a:r>
            <a:endParaRPr lang="ru-RU" sz="1000" b="0" i="1" dirty="0">
              <a:solidFill>
                <a:srgbClr val="008080"/>
              </a:solidFill>
              <a:latin typeface="Arial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6112" y="9208797"/>
            <a:ext cx="6478009" cy="261588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defTabSz="1280006"/>
            <a:r>
              <a:rPr lang="ru-RU" sz="1100" dirty="0">
                <a:solidFill>
                  <a:srgbClr val="000000"/>
                </a:solidFill>
                <a:latin typeface="Arial"/>
              </a:rPr>
              <a:t>Разработчик: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Иванов И.Н., 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тел.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58-70 (Охрана труда, промышленная безопасность и экология</a:t>
            </a:r>
            <a:r>
              <a:rPr lang="ru-RU" sz="1100" dirty="0" smtClean="0"/>
              <a:t>)</a:t>
            </a:r>
            <a:endParaRPr lang="ru-RU" sz="1100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4558" y="2070912"/>
            <a:ext cx="113096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0"/>
            <a:r>
              <a:rPr lang="ru-RU" dirty="0" smtClean="0"/>
              <a:t>Периодичность проведения ПАБ определяется </a:t>
            </a:r>
            <a:r>
              <a:rPr lang="ru-RU" dirty="0"/>
              <a:t>руководителями самостоятельно в зависимости от </a:t>
            </a:r>
            <a:r>
              <a:rPr lang="ru-RU"/>
              <a:t>специфики </a:t>
            </a:r>
            <a:r>
              <a:rPr lang="ru-RU" smtClean="0"/>
              <a:t>подразделений, </a:t>
            </a:r>
            <a:r>
              <a:rPr lang="ru-RU" dirty="0"/>
              <a:t>организационной структуры, результатов идентификации опасностей и оценки рисков.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4558" y="4200436"/>
            <a:ext cx="1130968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Рекомендуется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организовывать проведение ПАБ:</a:t>
            </a:r>
          </a:p>
          <a:p>
            <a:pPr lvl="0" algn="just"/>
            <a:endParaRPr lang="ru-RU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Руководителю подразделения:</a:t>
            </a:r>
          </a:p>
          <a:p>
            <a:pPr marL="538163" lvl="0" indent="-179388" algn="just">
              <a:buFont typeface="Arial" panose="020B0604020202020204" pitchFamily="34" charset="0"/>
              <a:buChar char="•"/>
            </a:pP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факту несчастного случая (НС) в подразделении из расчета 10 ПАБ на 1 НС;</a:t>
            </a:r>
          </a:p>
          <a:p>
            <a:pPr marL="538163" lvl="0" indent="-179388" algn="just">
              <a:buFont typeface="Arial" panose="020B0604020202020204" pitchFamily="34" charset="0"/>
              <a:buChar char="•"/>
            </a:pP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 выявлении грубого нарушения требований правил или КПБ (с применением дисциплинарных взысканий к работнику</a:t>
            </a: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из расчета 10 ПАБ на 1 дисциплинарное взыскание в подразделении, где был выявлен факт нарушения;</a:t>
            </a:r>
          </a:p>
          <a:p>
            <a:pPr marL="538163" lvl="0" indent="-179388" algn="just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новым работником в течение 1 месяца после его трудоустройства </a:t>
            </a: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коллектив </a:t>
            </a: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подразделения.</a:t>
            </a:r>
          </a:p>
          <a:p>
            <a:pPr marL="358775" lvl="0" algn="just"/>
            <a:endParaRPr lang="ru-RU" b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eriod" startAt="2"/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Ответственному лицу по договору:</a:t>
            </a:r>
          </a:p>
          <a:p>
            <a:pPr marL="538163" indent="-179388" algn="just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 мобилизации </a:t>
            </a: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работников </a:t>
            </a: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из </a:t>
            </a: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расчета 1 ПАБ на каждого работника в течение 1</a:t>
            </a: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месяца </a:t>
            </a: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после перерыва в работе;</a:t>
            </a:r>
            <a:endParaRPr lang="ru-RU" b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8163" indent="-179388" algn="just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 выявлении </a:t>
            </a: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штрафных санкций у </a:t>
            </a: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</a:t>
            </a:r>
            <a:r>
              <a:rPr lang="ru-RU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системной основе из расчета 10 ПАБ на 1 штрафное </a:t>
            </a:r>
            <a:r>
              <a:rPr lang="ru-RU" b="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нарушение.</a:t>
            </a:r>
            <a:endParaRPr lang="ru-RU" b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eriod" startAt="2"/>
            </a:pPr>
            <a:endParaRPr lang="ru-RU" b="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95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IAKOy2aSBWb3iLNlO4rf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iDM_HyTh2TAnVUjbbBu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5U0U8xCTpirriD1qjQd6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8rpmL08RDYs814Nae5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_16:9_Внешний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43_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Общий документ" ma:contentTypeID="0x010100705FB8102D544CBFA390ABFA125793D20045024169A8A91847B90F2F83A65F5FD9" ma:contentTypeVersion="0" ma:contentTypeDescription="" ma:contentTypeScope="" ma:versionID="168ac9742db098246d4ea835c9706138">
  <xsd:schema xmlns:xsd="http://www.w3.org/2001/XMLSchema" xmlns:xs="http://www.w3.org/2001/XMLSchema" xmlns:p="http://schemas.microsoft.com/office/2006/metadata/properties" xmlns:ns1="http://schemas.microsoft.com/sharepoint/v3" xmlns:ns2="5567b4f7-cd9b-431c-8ff7-8edc8756ccac" xmlns:ns3="644c5f9c-d264-48b6-9923-35ca1164f75b" targetNamespace="http://schemas.microsoft.com/office/2006/metadata/properties" ma:root="true" ma:fieldsID="a8961bd9b951a3ea68b9a32799e97efe" ns1:_="" ns2:_="" ns3:_="">
    <xsd:import namespace="http://schemas.microsoft.com/sharepoint/v3"/>
    <xsd:import namespace="5567b4f7-cd9b-431c-8ff7-8edc8756ccac"/>
    <xsd:import namespace="644c5f9c-d264-48b6-9923-35ca1164f75b"/>
    <xsd:element name="properties">
      <xsd:complexType>
        <xsd:sequence>
          <xsd:element name="documentManagement">
            <xsd:complexType>
              <xsd:all>
                <xsd:element ref="ns1:DocumentType"/>
                <xsd:element ref="ns1:Description" minOccurs="0"/>
                <xsd:element ref="ns1:Status"/>
                <xsd:element ref="ns1:_CopySource" minOccurs="0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Тип документа" ma:default="Рабочий документ" ma:internalName="DocumentType">
      <xsd:simpleType>
        <xsd:restriction base="dms:Choice">
          <xsd:enumeration value="Рабочий документ"/>
        </xsd:restriction>
      </xsd:simpleType>
    </xsd:element>
    <xsd:element name="Description" ma:index="4" nillable="true" ma:displayName="Описание" ma:internalName="Description">
      <xsd:simpleType>
        <xsd:restriction base="dms:Note">
          <xsd:maxLength value="255"/>
        </xsd:restriction>
      </xsd:simpleType>
    </xsd:element>
    <xsd:element name="Status" ma:index="5" ma:displayName="Статус" ma:default="Черновик" ma:internalName="Status">
      <xsd:simpleType>
        <xsd:restriction base="dms:Choice">
          <xsd:enumeration value="Черновик"/>
          <xsd:enumeration value="Проект"/>
          <xsd:enumeration value="Утвержден"/>
          <xsd:enumeration value="Отменен"/>
        </xsd:restriction>
      </xsd:simpleType>
    </xsd:element>
    <xsd:element name="_CopySource" ma:index="6" nillable="true" ma:displayName="Источник копии" ma:internalName="_CopySourc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7b4f7-cd9b-431c-8ff7-8edc8756ccac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8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c5f9c-d264-48b6-9923-35ca1164f75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Корпоративные ключевые слова" ma:fieldId="{23f27201-bee3-471e-b2e7-b64fd8b7ca38}" ma:taxonomyMulti="true" ma:sspId="29114a08-32cd-425b-9142-99f8648b7c4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Столбец для захвата всех терминов таксономии" ma:description="" ma:hidden="true" ma:list="{9e1fc125-d96c-401f-85d5-6f97b3515a6b}" ma:internalName="TaxCatchAll" ma:showField="CatchAllData" ma:web="644c5f9c-d264-48b6-9923-35ca1164f7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Type xmlns="http://schemas.microsoft.com/sharepoint/v3">Рабочий документ</DocumentType>
    <TaxKeywordTaxHTField xmlns="644c5f9c-d264-48b6-9923-35ca1164f75b">
      <Terms xmlns="http://schemas.microsoft.com/office/infopath/2007/PartnerControls"/>
    </TaxKeywordTaxHTField>
    <Status xmlns="http://schemas.microsoft.com/sharepoint/v3">Черновик</Status>
    <Description xmlns="http://schemas.microsoft.com/sharepoint/v3" xsi:nil="true"/>
    <TaxCatchAll xmlns="644c5f9c-d264-48b6-9923-35ca1164f75b"/>
    <_dlc_DocId xmlns="5567b4f7-cd9b-431c-8ff7-8edc8756ccac">RA2PSSEPCKMS-5-21112</_dlc_DocId>
    <_dlc_DocIdUrl xmlns="5567b4f7-cd9b-431c-8ff7-8edc8756ccac">
      <Url>https://sharepoint/orgunits/otpb/_layouts/15/DocIdRedir.aspx?ID=RA2PSSEPCKMS-5-21112</Url>
      <Description>RA2PSSEPCKMS-5-21112</Description>
    </_dlc_DocIdUrl>
  </documentManagement>
</p:properties>
</file>

<file path=customXml/itemProps1.xml><?xml version="1.0" encoding="utf-8"?>
<ds:datastoreItem xmlns:ds="http://schemas.openxmlformats.org/officeDocument/2006/customXml" ds:itemID="{80E39586-C3F5-416B-A18C-DCA66C308C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567b4f7-cd9b-431c-8ff7-8edc8756ccac"/>
    <ds:schemaRef ds:uri="644c5f9c-d264-48b6-9923-35ca1164f7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0AE859-CC13-4DF3-B138-1CEDDE1A295D}">
  <ds:schemaRefs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644c5f9c-d264-48b6-9923-35ca1164f75b"/>
    <ds:schemaRef ds:uri="http://schemas.microsoft.com/office/2006/documentManagement/types"/>
    <ds:schemaRef ds:uri="http://schemas.openxmlformats.org/package/2006/metadata/core-properties"/>
    <ds:schemaRef ds:uri="5567b4f7-cd9b-431c-8ff7-8edc8756ccac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СР_01-01-02_ПР14_fin</Template>
  <TotalTime>2522</TotalTime>
  <Words>174</Words>
  <Application>Microsoft Office PowerPoint</Application>
  <PresentationFormat>A3 (297x420 мм)</PresentationFormat>
  <Paragraphs>14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Wingdings</vt:lpstr>
      <vt:lpstr>SIBUR_16:9_Внешний</vt:lpstr>
      <vt:lpstr>43_SIBUR-NEW-А4-IN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Капустина Анастасия Анатольевна</dc:creator>
  <cp:keywords/>
  <cp:lastModifiedBy>Двойнев Илья Владимирович</cp:lastModifiedBy>
  <cp:revision>78</cp:revision>
  <cp:lastPrinted>2018-05-14T10:08:27Z</cp:lastPrinted>
  <dcterms:created xsi:type="dcterms:W3CDTF">2018-01-23T13:24:14Z</dcterms:created>
  <dcterms:modified xsi:type="dcterms:W3CDTF">2024-08-13T06:54:57Z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0x010100705FB8102D544CBFA390ABFA125793D20045024169A8A91847B90F2F83A65F5FD9</vt:lpwstr>
  </property>
  <property fmtid="{D5CDD505-2E9C-101B-9397-08002B2CF9AE}" pid="4" name="_dlc_DocIdItemGuid">
    <vt:lpwstr>769a719a-8bea-4e96-9913-78b3864ae1bf</vt:lpwstr>
  </property>
  <property fmtid="{D5CDD505-2E9C-101B-9397-08002B2CF9AE}" pid="5" name="TaxKeyword">
    <vt:lpwstr/>
  </property>
</Properties>
</file>